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59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D0A8"/>
    <a:srgbClr val="FDF8ED"/>
    <a:srgbClr val="F9F9F9"/>
    <a:srgbClr val="1924FF"/>
    <a:srgbClr val="77BF3F"/>
    <a:srgbClr val="FAC60A"/>
    <a:srgbClr val="46CBE1"/>
    <a:srgbClr val="99FFCC"/>
    <a:srgbClr val="9A0000"/>
    <a:srgbClr val="FFF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22C815-7B9F-4521-917D-EE1BCEBA348C}" v="197" dt="2026-02-07T12:14:31.761"/>
    <p1510:client id="{6387769E-D0DD-4190-B7C0-AD67B6D80FAF}" v="1" dt="2026-02-07T12:20:46.462"/>
    <p1510:client id="{96709131-5C62-4060-A418-8871B1F758D7}" v="45" dt="2026-02-06T13:47:10.928"/>
    <p1510:client id="{AD8173E1-754B-4F0C-9361-075804B75815}" v="376" dt="2026-02-07T02:51:41.84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07T12:20:46.458" v="23315"/>
      <pc:docMkLst>
        <pc:docMk/>
      </pc:docMkLst>
      <pc:sldChg chg="delSp modSp add del mod ord">
        <pc:chgData name="松浦英宗" userId="9b03fd3a-662f-49ff-9af1-1b93cf7aab22" providerId="ADAL" clId="{56E9DFAE-DDAD-4FCA-8AED-56B2D15DB479}" dt="2026-02-06T00:12:04.424" v="16094" actId="2696"/>
        <pc:sldMkLst>
          <pc:docMk/>
          <pc:sldMk cId="511301130" sldId="261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463378025" sldId="261"/>
        </pc:sldMkLst>
      </pc:sldChg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636239609" sldId="6019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14508844" sldId="6021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586845549" sldId="602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546525640" sldId="602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829069156" sldId="6024"/>
        </pc:sldMkLst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3132689584" sldId="6025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434754099" sldId="6026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411293922" sldId="602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000953785" sldId="6028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146209307" sldId="6029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165398364" sldId="603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30274256" sldId="6031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474618355" sldId="603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58685464" sldId="6033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338059345" sldId="6034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708003669" sldId="6035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650556713" sldId="603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978571214" sldId="6038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93174860" sldId="6039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074737161" sldId="6040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061242883" sldId="6041"/>
        </pc:sldMkLst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748812748" sldId="6042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03420936" sldId="6043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17370848" sldId="6044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647622069" sldId="6045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473450993" sldId="6046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146403" sldId="604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119981198" sldId="6048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41981797" sldId="6049"/>
        </pc:sldMkLst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805796014" sldId="605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686226629" sldId="6051"/>
        </pc:sldMkLst>
      </pc:sldChg>
      <pc:sldChg chg="addSp delSp modSp add del mod">
        <pc:chgData name="松浦英宗" userId="9b03fd3a-662f-49ff-9af1-1b93cf7aab22" providerId="ADAL" clId="{56E9DFAE-DDAD-4FCA-8AED-56B2D15DB479}" dt="2026-02-06T00:11:57.494" v="16093" actId="47"/>
        <pc:sldMkLst>
          <pc:docMk/>
          <pc:sldMk cId="221608881" sldId="6052"/>
        </pc:sldMkLst>
      </pc:sldChg>
      <pc:sldChg chg="addSp delSp modSp add del mod ord">
        <pc:chgData name="松浦英宗" userId="9b03fd3a-662f-49ff-9af1-1b93cf7aab22" providerId="ADAL" clId="{56E9DFAE-DDAD-4FCA-8AED-56B2D15DB479}" dt="2026-02-07T06:21:44.436" v="20113" actId="47"/>
        <pc:sldMkLst>
          <pc:docMk/>
          <pc:sldMk cId="177997972" sldId="6053"/>
        </pc:sldMkLst>
        <pc:spChg chg="add 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2" creationId="{ACB655DA-66A4-C463-DA89-FB33836AC726}"/>
          </ac:spMkLst>
        </pc:spChg>
        <pc:spChg chg="add del mod">
          <ac:chgData name="松浦英宗" userId="9b03fd3a-662f-49ff-9af1-1b93cf7aab22" providerId="ADAL" clId="{56E9DFAE-DDAD-4FCA-8AED-56B2D15DB479}" dt="2026-02-07T01:12:07.802" v="17176" actId="478"/>
          <ac:spMkLst>
            <pc:docMk/>
            <pc:sldMk cId="177997972" sldId="6053"/>
            <ac:spMk id="3" creationId="{198FD7E3-7E8E-AAAE-91AB-0E997369120E}"/>
          </ac:spMkLst>
        </pc:spChg>
        <pc:spChg chg="add 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4" creationId="{5BDF6322-6F9F-37A6-AB03-AC93BAECFA50}"/>
          </ac:spMkLst>
        </pc:spChg>
        <pc:spChg chg="add 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6" creationId="{8502EE2F-18CA-7BD7-2462-42EA41C90EC3}"/>
          </ac:spMkLst>
        </pc:spChg>
        <pc:spChg chg="add del mod">
          <ac:chgData name="松浦英宗" userId="9b03fd3a-662f-49ff-9af1-1b93cf7aab22" providerId="ADAL" clId="{56E9DFAE-DDAD-4FCA-8AED-56B2D15DB479}" dt="2026-02-07T01:12:11.078" v="17177" actId="478"/>
          <ac:spMkLst>
            <pc:docMk/>
            <pc:sldMk cId="177997972" sldId="6053"/>
            <ac:spMk id="7" creationId="{C4DC2081-CDC0-437F-3D54-A49D9AFF77B4}"/>
          </ac:spMkLst>
        </pc:spChg>
        <pc:spChg chg="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11" creationId="{05EE591A-F6D2-68F0-0C81-E0B81141DBC9}"/>
          </ac:spMkLst>
        </pc:spChg>
        <pc:spChg chg="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12" creationId="{CB8E8D57-D82C-4089-5277-878F3FE956FF}"/>
          </ac:spMkLst>
        </pc:spChg>
        <pc:spChg chg="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15" creationId="{60C79A41-7B6B-12FA-2498-4E3C8CACA297}"/>
          </ac:spMkLst>
        </pc:spChg>
        <pc:spChg chg="mod">
          <ac:chgData name="松浦英宗" userId="9b03fd3a-662f-49ff-9af1-1b93cf7aab22" providerId="ADAL" clId="{56E9DFAE-DDAD-4FCA-8AED-56B2D15DB479}" dt="2026-02-07T02:37:21.321" v="19529" actId="2711"/>
          <ac:spMkLst>
            <pc:docMk/>
            <pc:sldMk cId="177997972" sldId="6053"/>
            <ac:spMk id="16" creationId="{21FB8E6F-5FD7-F08D-C0DA-304F89D000E4}"/>
          </ac:spMkLst>
        </pc:spChg>
        <pc:spChg chg="mod">
          <ac:chgData name="松浦英宗" userId="9b03fd3a-662f-49ff-9af1-1b93cf7aab22" providerId="ADAL" clId="{56E9DFAE-DDAD-4FCA-8AED-56B2D15DB479}" dt="2026-02-07T01:17:40.618" v="17353" actId="20577"/>
          <ac:spMkLst>
            <pc:docMk/>
            <pc:sldMk cId="177997972" sldId="6053"/>
            <ac:spMk id="19" creationId="{782C0F8E-7986-6FB9-4BA5-0A9D13FF3CA0}"/>
          </ac:spMkLst>
        </pc:spChg>
        <pc:spChg chg="mod">
          <ac:chgData name="松浦英宗" userId="9b03fd3a-662f-49ff-9af1-1b93cf7aab22" providerId="ADAL" clId="{56E9DFAE-DDAD-4FCA-8AED-56B2D15DB479}" dt="2026-02-07T01:17:43.238" v="17355"/>
          <ac:spMkLst>
            <pc:docMk/>
            <pc:sldMk cId="177997972" sldId="6053"/>
            <ac:spMk id="20" creationId="{1C0545D5-C26E-C844-28E1-D98112ED52CA}"/>
          </ac:spMkLst>
        </pc:spChg>
        <pc:spChg chg="mod">
          <ac:chgData name="松浦英宗" userId="9b03fd3a-662f-49ff-9af1-1b93cf7aab22" providerId="ADAL" clId="{56E9DFAE-DDAD-4FCA-8AED-56B2D15DB479}" dt="2026-02-07T01:17:50.396" v="17368" actId="20577"/>
          <ac:spMkLst>
            <pc:docMk/>
            <pc:sldMk cId="177997972" sldId="6053"/>
            <ac:spMk id="23" creationId="{01919AEA-7B33-05DC-89E0-D86E2D708D75}"/>
          </ac:spMkLst>
        </pc:spChg>
        <pc:spChg chg="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24" creationId="{2EF51DF3-9A22-6A8C-5D09-355E37CF2C2C}"/>
          </ac:spMkLst>
        </pc:spChg>
        <pc:spChg chg="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27" creationId="{07F5BFD5-B100-354D-1A65-8F002131F758}"/>
          </ac:spMkLst>
        </pc:spChg>
        <pc:spChg chg="del mod">
          <ac:chgData name="松浦英宗" userId="9b03fd3a-662f-49ff-9af1-1b93cf7aab22" providerId="ADAL" clId="{56E9DFAE-DDAD-4FCA-8AED-56B2D15DB479}" dt="2026-02-06T13:04:07.765" v="16098" actId="21"/>
          <ac:spMkLst>
            <pc:docMk/>
            <pc:sldMk cId="177997972" sldId="6053"/>
            <ac:spMk id="27" creationId="{198FD7E3-7E8E-AAAE-91AB-0E997369120E}"/>
          </ac:spMkLst>
        </pc:spChg>
        <pc:spChg chg="add del mod">
          <ac:chgData name="松浦英宗" userId="9b03fd3a-662f-49ff-9af1-1b93cf7aab22" providerId="ADAL" clId="{56E9DFAE-DDAD-4FCA-8AED-56B2D15DB479}" dt="2026-02-06T13:04:13.939" v="16102" actId="478"/>
          <ac:spMkLst>
            <pc:docMk/>
            <pc:sldMk cId="177997972" sldId="6053"/>
            <ac:spMk id="28" creationId="{87A94C5F-7C26-4396-AF77-D0EC6FC3EB1F}"/>
          </ac:spMkLst>
        </pc:spChg>
        <pc:spChg chg="mod">
          <ac:chgData name="松浦英宗" userId="9b03fd3a-662f-49ff-9af1-1b93cf7aab22" providerId="ADAL" clId="{56E9DFAE-DDAD-4FCA-8AED-56B2D15DB479}" dt="2026-02-07T01:18:02.916" v="17387"/>
          <ac:spMkLst>
            <pc:docMk/>
            <pc:sldMk cId="177997972" sldId="6053"/>
            <ac:spMk id="28" creationId="{8BBB497D-C575-1D5F-8BC7-AFAB8E127FC3}"/>
          </ac:spMkLst>
        </pc:spChg>
        <pc:spChg chg="add 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29" creationId="{25C36137-0482-7D4A-77A3-21F0BC6DE63C}"/>
          </ac:spMkLst>
        </pc:spChg>
        <pc:spChg chg="add del mod">
          <ac:chgData name="松浦英宗" userId="9b03fd3a-662f-49ff-9af1-1b93cf7aab22" providerId="ADAL" clId="{56E9DFAE-DDAD-4FCA-8AED-56B2D15DB479}" dt="2026-02-06T13:04:13.939" v="16102" actId="478"/>
          <ac:spMkLst>
            <pc:docMk/>
            <pc:sldMk cId="177997972" sldId="6053"/>
            <ac:spMk id="30" creationId="{8018594E-D8FA-4A48-80E3-92A3A17FA2C9}"/>
          </ac:spMkLst>
        </pc:spChg>
        <pc:grpChg chg="add mod">
          <ac:chgData name="松浦英宗" userId="9b03fd3a-662f-49ff-9af1-1b93cf7aab22" providerId="ADAL" clId="{56E9DFAE-DDAD-4FCA-8AED-56B2D15DB479}" dt="2026-02-07T01:50:26.635" v="17897" actId="164"/>
          <ac:grpSpMkLst>
            <pc:docMk/>
            <pc:sldMk cId="177997972" sldId="6053"/>
            <ac:grpSpMk id="5" creationId="{25854800-D8D0-F0AD-EF57-1F8FEF408F62}"/>
          </ac:grpSpMkLst>
        </pc:grpChg>
        <pc:grpChg chg="add del mod">
          <ac:chgData name="松浦英宗" userId="9b03fd3a-662f-49ff-9af1-1b93cf7aab22" providerId="ADAL" clId="{56E9DFAE-DDAD-4FCA-8AED-56B2D15DB479}" dt="2026-02-06T13:04:11.395" v="16101" actId="478"/>
          <ac:grpSpMkLst>
            <pc:docMk/>
            <pc:sldMk cId="177997972" sldId="6053"/>
            <ac:grpSpMk id="5" creationId="{9DAB394A-D1AD-A24F-84DD-38EDC90787F1}"/>
          </ac:grpSpMkLst>
        </pc:grpChg>
        <pc:grpChg chg="del mod">
          <ac:chgData name="松浦英宗" userId="9b03fd3a-662f-49ff-9af1-1b93cf7aab22" providerId="ADAL" clId="{56E9DFAE-DDAD-4FCA-8AED-56B2D15DB479}" dt="2026-02-06T13:04:13.939" v="16102" actId="478"/>
          <ac:grpSpMkLst>
            <pc:docMk/>
            <pc:sldMk cId="177997972" sldId="6053"/>
            <ac:grpSpMk id="9" creationId="{62312CB0-3C4F-055F-36D0-F058331CC6AF}"/>
          </ac:grpSpMkLst>
        </pc:grpChg>
        <pc:grpChg chg="add mod">
          <ac:chgData name="松浦英宗" userId="9b03fd3a-662f-49ff-9af1-1b93cf7aab22" providerId="ADAL" clId="{56E9DFAE-DDAD-4FCA-8AED-56B2D15DB479}" dt="2026-02-07T01:50:26.635" v="17897" actId="164"/>
          <ac:grpSpMkLst>
            <pc:docMk/>
            <pc:sldMk cId="177997972" sldId="6053"/>
            <ac:grpSpMk id="10" creationId="{B276CB29-6AF4-C2A1-4B5E-94CF0519C44B}"/>
          </ac:grpSpMkLst>
        </pc:grpChg>
        <pc:grpChg chg="del">
          <ac:chgData name="松浦英宗" userId="9b03fd3a-662f-49ff-9af1-1b93cf7aab22" providerId="ADAL" clId="{56E9DFAE-DDAD-4FCA-8AED-56B2D15DB479}" dt="2026-02-06T13:04:07.765" v="16098" actId="21"/>
          <ac:grpSpMkLst>
            <pc:docMk/>
            <pc:sldMk cId="177997972" sldId="6053"/>
            <ac:grpSpMk id="10" creationId="{BA002143-9DCA-C316-7B4F-0DC684E4CFBD}"/>
          </ac:grpSpMkLst>
        </pc:grpChg>
        <pc:grpChg chg="add mod">
          <ac:chgData name="松浦英宗" userId="9b03fd3a-662f-49ff-9af1-1b93cf7aab22" providerId="ADAL" clId="{56E9DFAE-DDAD-4FCA-8AED-56B2D15DB479}" dt="2026-02-07T01:50:26.635" v="17897" actId="164"/>
          <ac:grpSpMkLst>
            <pc:docMk/>
            <pc:sldMk cId="177997972" sldId="6053"/>
            <ac:grpSpMk id="14" creationId="{A4FA7E6A-041C-1523-ECFA-2BB661E201CC}"/>
          </ac:grpSpMkLst>
        </pc:grpChg>
        <pc:grpChg chg="add mod">
          <ac:chgData name="松浦英宗" userId="9b03fd3a-662f-49ff-9af1-1b93cf7aab22" providerId="ADAL" clId="{56E9DFAE-DDAD-4FCA-8AED-56B2D15DB479}" dt="2026-02-07T01:50:26.635" v="17897" actId="164"/>
          <ac:grpSpMkLst>
            <pc:docMk/>
            <pc:sldMk cId="177997972" sldId="6053"/>
            <ac:grpSpMk id="18" creationId="{97C672D9-9D50-FECB-50E4-6452D66ABF79}"/>
          </ac:grpSpMkLst>
        </pc:grpChg>
        <pc:grpChg chg="add mod">
          <ac:chgData name="松浦英宗" userId="9b03fd3a-662f-49ff-9af1-1b93cf7aab22" providerId="ADAL" clId="{56E9DFAE-DDAD-4FCA-8AED-56B2D15DB479}" dt="2026-02-07T01:50:26.635" v="17897" actId="164"/>
          <ac:grpSpMkLst>
            <pc:docMk/>
            <pc:sldMk cId="177997972" sldId="6053"/>
            <ac:grpSpMk id="22" creationId="{61C49E64-42B0-849D-90A7-E83CC55EDEBE}"/>
          </ac:grpSpMkLst>
        </pc:grpChg>
        <pc:grpChg chg="add mod">
          <ac:chgData name="松浦英宗" userId="9b03fd3a-662f-49ff-9af1-1b93cf7aab22" providerId="ADAL" clId="{56E9DFAE-DDAD-4FCA-8AED-56B2D15DB479}" dt="2026-02-07T01:50:26.635" v="17897" actId="164"/>
          <ac:grpSpMkLst>
            <pc:docMk/>
            <pc:sldMk cId="177997972" sldId="6053"/>
            <ac:grpSpMk id="26" creationId="{98D21776-96FD-814C-BAFD-186F5CE83C52}"/>
          </ac:grpSpMkLst>
        </pc:grpChg>
        <pc:grpChg chg="add mod">
          <ac:chgData name="松浦英宗" userId="9b03fd3a-662f-49ff-9af1-1b93cf7aab22" providerId="ADAL" clId="{56E9DFAE-DDAD-4FCA-8AED-56B2D15DB479}" dt="2026-02-07T01:50:26.635" v="17897" actId="164"/>
          <ac:grpSpMkLst>
            <pc:docMk/>
            <pc:sldMk cId="177997972" sldId="6053"/>
            <ac:grpSpMk id="30" creationId="{5D8B1AE0-0A31-5E25-889F-709691138A6E}"/>
          </ac:grpSpMkLst>
        </pc:grpChg>
        <pc:cxnChg chg="add mod">
          <ac:chgData name="松浦英宗" userId="9b03fd3a-662f-49ff-9af1-1b93cf7aab22" providerId="ADAL" clId="{56E9DFAE-DDAD-4FCA-8AED-56B2D15DB479}" dt="2026-02-07T01:50:26.635" v="17897" actId="164"/>
          <ac:cxnSpMkLst>
            <pc:docMk/>
            <pc:sldMk cId="177997972" sldId="6053"/>
            <ac:cxnSpMk id="8" creationId="{457C0F03-B4B5-1109-7720-D7F8F4AF99F5}"/>
          </ac:cxnSpMkLst>
        </pc:cxnChg>
        <pc:cxnChg chg="add mod">
          <ac:chgData name="松浦英宗" userId="9b03fd3a-662f-49ff-9af1-1b93cf7aab22" providerId="ADAL" clId="{56E9DFAE-DDAD-4FCA-8AED-56B2D15DB479}" dt="2026-02-07T01:50:26.635" v="17897" actId="164"/>
          <ac:cxnSpMkLst>
            <pc:docMk/>
            <pc:sldMk cId="177997972" sldId="6053"/>
            <ac:cxnSpMk id="13" creationId="{ED09F75E-FD89-A736-BA7D-2C03F893DA8B}"/>
          </ac:cxnSpMkLst>
        </pc:cxnChg>
        <pc:cxnChg chg="add mod">
          <ac:chgData name="松浦英宗" userId="9b03fd3a-662f-49ff-9af1-1b93cf7aab22" providerId="ADAL" clId="{56E9DFAE-DDAD-4FCA-8AED-56B2D15DB479}" dt="2026-02-07T01:50:26.635" v="17897" actId="164"/>
          <ac:cxnSpMkLst>
            <pc:docMk/>
            <pc:sldMk cId="177997972" sldId="6053"/>
            <ac:cxnSpMk id="17" creationId="{AF415E08-9B42-364E-F0F9-0C947EADCB72}"/>
          </ac:cxnSpMkLst>
        </pc:cxnChg>
        <pc:cxnChg chg="add mod">
          <ac:chgData name="松浦英宗" userId="9b03fd3a-662f-49ff-9af1-1b93cf7aab22" providerId="ADAL" clId="{56E9DFAE-DDAD-4FCA-8AED-56B2D15DB479}" dt="2026-02-07T01:16:58.095" v="17301" actId="465"/>
          <ac:cxnSpMkLst>
            <pc:docMk/>
            <pc:sldMk cId="177997972" sldId="6053"/>
            <ac:cxnSpMk id="21" creationId="{6C6411C8-8743-CEAD-4255-F8394163979D}"/>
          </ac:cxnSpMkLst>
        </pc:cxnChg>
        <pc:cxnChg chg="add mod">
          <ac:chgData name="松浦英宗" userId="9b03fd3a-662f-49ff-9af1-1b93cf7aab22" providerId="ADAL" clId="{56E9DFAE-DDAD-4FCA-8AED-56B2D15DB479}" dt="2026-02-07T01:16:58.095" v="17301" actId="465"/>
          <ac:cxnSpMkLst>
            <pc:docMk/>
            <pc:sldMk cId="177997972" sldId="6053"/>
            <ac:cxnSpMk id="25" creationId="{F2B67CCF-F7E9-5EC0-9A8B-7876971CE9C0}"/>
          </ac:cxnSpMkLst>
        </pc:cxn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918018543" sldId="6054"/>
        </pc:sldMkLst>
      </pc:sldChg>
      <pc:sldChg chg="addSp modSp add del mod">
        <pc:chgData name="松浦英宗" userId="9b03fd3a-662f-49ff-9af1-1b93cf7aab22" providerId="ADAL" clId="{56E9DFAE-DDAD-4FCA-8AED-56B2D15DB479}" dt="2026-02-07T06:21:44.436" v="20113" actId="47"/>
        <pc:sldMkLst>
          <pc:docMk/>
          <pc:sldMk cId="1117618782" sldId="6054"/>
        </pc:sldMkLst>
        <pc:spChg chg="add mod">
          <ac:chgData name="松浦英宗" userId="9b03fd3a-662f-49ff-9af1-1b93cf7aab22" providerId="ADAL" clId="{56E9DFAE-DDAD-4FCA-8AED-56B2D15DB479}" dt="2026-02-07T01:19:55.732" v="17460" actId="1076"/>
          <ac:spMkLst>
            <pc:docMk/>
            <pc:sldMk cId="1117618782" sldId="6054"/>
            <ac:spMk id="2" creationId="{C7105FBF-A5AC-0EA3-D8AE-1C563886CFC3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4" creationId="{425BBB00-2815-F0F3-513C-772BC35E4D63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5" creationId="{A709F6BC-D8C4-34CE-1325-4BBFAB8EC70E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6" creationId="{22406C8B-2230-8D2E-0FC5-786E3FC788F4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8" creationId="{73E61783-F164-A7AF-5E4B-6616749FD41C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9" creationId="{8566E802-1A66-3DA8-F222-6F2B9F6133CD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11" creationId="{623C664F-47DE-9A1C-98AF-D02E08C26B62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12" creationId="{F9DE705A-B3DD-3FEE-813F-178C5082C9F7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14" creationId="{523328CC-39DE-B430-6B5F-5A5B6C61E74A}"/>
          </ac:spMkLst>
        </pc:spChg>
        <pc:spChg chg="mod">
          <ac:chgData name="松浦英宗" userId="9b03fd3a-662f-49ff-9af1-1b93cf7aab22" providerId="ADAL" clId="{56E9DFAE-DDAD-4FCA-8AED-56B2D15DB479}" dt="2026-02-07T01:28:17.139" v="17633" actId="20577"/>
          <ac:spMkLst>
            <pc:docMk/>
            <pc:sldMk cId="1117618782" sldId="6054"/>
            <ac:spMk id="15" creationId="{795BE54B-1A23-4947-D9E1-A6050F9DC332}"/>
          </ac:spMkLst>
        </pc:spChg>
        <pc:spChg chg="mod">
          <ac:chgData name="松浦英宗" userId="9b03fd3a-662f-49ff-9af1-1b93cf7aab22" providerId="ADAL" clId="{56E9DFAE-DDAD-4FCA-8AED-56B2D15DB479}" dt="2026-02-07T01:21:54.790" v="17578" actId="20577"/>
          <ac:spMkLst>
            <pc:docMk/>
            <pc:sldMk cId="1117618782" sldId="6054"/>
            <ac:spMk id="17" creationId="{C4ACAA8A-75BF-F4F2-A806-B5383F3E1213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18" creationId="{6C9CED7A-54B9-19D5-7057-FF45650833DD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20" creationId="{E9B18376-E24E-2205-3FD9-BE42C14BC69F}"/>
          </ac:spMkLst>
        </pc:spChg>
        <pc:spChg chg="mod">
          <ac:chgData name="松浦英宗" userId="9b03fd3a-662f-49ff-9af1-1b93cf7aab22" providerId="ADAL" clId="{56E9DFAE-DDAD-4FCA-8AED-56B2D15DB479}" dt="2026-02-07T01:22:07.266" v="17597"/>
          <ac:spMkLst>
            <pc:docMk/>
            <pc:sldMk cId="1117618782" sldId="6054"/>
            <ac:spMk id="21" creationId="{6FACDBFE-9F3C-F227-EB3E-A3761A9F4B0B}"/>
          </ac:spMkLst>
        </pc:spChg>
        <pc:grpChg chg="add mod">
          <ac:chgData name="松浦英宗" userId="9b03fd3a-662f-49ff-9af1-1b93cf7aab22" providerId="ADAL" clId="{56E9DFAE-DDAD-4FCA-8AED-56B2D15DB479}" dt="2026-02-07T01:20:50.248" v="17490" actId="164"/>
          <ac:grpSpMkLst>
            <pc:docMk/>
            <pc:sldMk cId="1117618782" sldId="6054"/>
            <ac:grpSpMk id="3" creationId="{ADA445C0-50F6-6318-BCE9-99C0F64C12BA}"/>
          </ac:grpSpMkLst>
        </pc:grpChg>
        <pc:grpChg chg="add mod">
          <ac:chgData name="松浦英宗" userId="9b03fd3a-662f-49ff-9af1-1b93cf7aab22" providerId="ADAL" clId="{56E9DFAE-DDAD-4FCA-8AED-56B2D15DB479}" dt="2026-02-07T01:20:50.248" v="17490" actId="164"/>
          <ac:grpSpMkLst>
            <pc:docMk/>
            <pc:sldMk cId="1117618782" sldId="6054"/>
            <ac:grpSpMk id="7" creationId="{5CAA6A54-845A-3850-5998-9E97EB000ECC}"/>
          </ac:grpSpMkLst>
        </pc:grpChg>
        <pc:grpChg chg="add mod">
          <ac:chgData name="松浦英宗" userId="9b03fd3a-662f-49ff-9af1-1b93cf7aab22" providerId="ADAL" clId="{56E9DFAE-DDAD-4FCA-8AED-56B2D15DB479}" dt="2026-02-07T01:20:50.248" v="17490" actId="164"/>
          <ac:grpSpMkLst>
            <pc:docMk/>
            <pc:sldMk cId="1117618782" sldId="6054"/>
            <ac:grpSpMk id="10" creationId="{C0D67568-AB9B-0D51-C2B3-2298BD574905}"/>
          </ac:grpSpMkLst>
        </pc:grpChg>
        <pc:grpChg chg="add mod">
          <ac:chgData name="松浦英宗" userId="9b03fd3a-662f-49ff-9af1-1b93cf7aab22" providerId="ADAL" clId="{56E9DFAE-DDAD-4FCA-8AED-56B2D15DB479}" dt="2026-02-07T01:20:50.248" v="17490" actId="164"/>
          <ac:grpSpMkLst>
            <pc:docMk/>
            <pc:sldMk cId="1117618782" sldId="6054"/>
            <ac:grpSpMk id="13" creationId="{747031B8-6870-9122-01EE-6813E923A94D}"/>
          </ac:grpSpMkLst>
        </pc:grpChg>
        <pc:grpChg chg="add mod">
          <ac:chgData name="松浦英宗" userId="9b03fd3a-662f-49ff-9af1-1b93cf7aab22" providerId="ADAL" clId="{56E9DFAE-DDAD-4FCA-8AED-56B2D15DB479}" dt="2026-02-07T01:20:50.248" v="17490" actId="164"/>
          <ac:grpSpMkLst>
            <pc:docMk/>
            <pc:sldMk cId="1117618782" sldId="6054"/>
            <ac:grpSpMk id="16" creationId="{35C3047A-945F-9B3E-8851-643DE5FCF11B}"/>
          </ac:grpSpMkLst>
        </pc:grpChg>
        <pc:grpChg chg="add mod">
          <ac:chgData name="松浦英宗" userId="9b03fd3a-662f-49ff-9af1-1b93cf7aab22" providerId="ADAL" clId="{56E9DFAE-DDAD-4FCA-8AED-56B2D15DB479}" dt="2026-02-07T01:20:50.248" v="17490" actId="164"/>
          <ac:grpSpMkLst>
            <pc:docMk/>
            <pc:sldMk cId="1117618782" sldId="6054"/>
            <ac:grpSpMk id="19" creationId="{A3B7BCFE-F294-7F07-6AA3-A7A8DCC244B7}"/>
          </ac:grpSpMkLst>
        </pc:grpChg>
        <pc:grpChg chg="add mod">
          <ac:chgData name="松浦英宗" userId="9b03fd3a-662f-49ff-9af1-1b93cf7aab22" providerId="ADAL" clId="{56E9DFAE-DDAD-4FCA-8AED-56B2D15DB479}" dt="2026-02-07T01:21:00.578" v="17506" actId="1038"/>
          <ac:grpSpMkLst>
            <pc:docMk/>
            <pc:sldMk cId="1117618782" sldId="6054"/>
            <ac:grpSpMk id="22" creationId="{BB9100FD-39ED-CEEA-F6F9-94EFA03FD009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7T01:12:05.320" v="17175" actId="47"/>
        <pc:sldMkLst>
          <pc:docMk/>
          <pc:sldMk cId="4206688282" sldId="6054"/>
        </pc:sldMkLst>
        <pc:spChg chg="add mod">
          <ac:chgData name="松浦英宗" userId="9b03fd3a-662f-49ff-9af1-1b93cf7aab22" providerId="ADAL" clId="{56E9DFAE-DDAD-4FCA-8AED-56B2D15DB479}" dt="2026-02-06T13:08:01.528" v="16266" actId="20577"/>
          <ac:spMkLst>
            <pc:docMk/>
            <pc:sldMk cId="4206688282" sldId="6054"/>
            <ac:spMk id="2" creationId="{91BBD5E5-C6B1-8C1D-6E3A-784C388F2FC5}"/>
          </ac:spMkLst>
        </pc:spChg>
        <pc:spChg chg="mod">
          <ac:chgData name="松浦英宗" userId="9b03fd3a-662f-49ff-9af1-1b93cf7aab22" providerId="ADAL" clId="{56E9DFAE-DDAD-4FCA-8AED-56B2D15DB479}" dt="2026-02-06T13:07:26.257" v="16225" actId="207"/>
          <ac:spMkLst>
            <pc:docMk/>
            <pc:sldMk cId="4206688282" sldId="6054"/>
            <ac:spMk id="3" creationId="{B7A998BD-2A2A-9382-CEBD-E16F264C8641}"/>
          </ac:spMkLst>
        </pc:spChg>
        <pc:spChg chg="add mod">
          <ac:chgData name="松浦英宗" userId="9b03fd3a-662f-49ff-9af1-1b93cf7aab22" providerId="ADAL" clId="{56E9DFAE-DDAD-4FCA-8AED-56B2D15DB479}" dt="2026-02-06T13:07:52.861" v="16237" actId="20577"/>
          <ac:spMkLst>
            <pc:docMk/>
            <pc:sldMk cId="4206688282" sldId="6054"/>
            <ac:spMk id="4" creationId="{4C862C0E-A66C-846E-BC32-6EEEA4799CFD}"/>
          </ac:spMkLst>
        </pc:spChg>
      </pc:sldChg>
      <pc:sldChg chg="addSp modSp add del mod ord">
        <pc:chgData name="松浦英宗" userId="9b03fd3a-662f-49ff-9af1-1b93cf7aab22" providerId="ADAL" clId="{56E9DFAE-DDAD-4FCA-8AED-56B2D15DB479}" dt="2026-02-07T01:12:05.320" v="17175" actId="47"/>
        <pc:sldMkLst>
          <pc:docMk/>
          <pc:sldMk cId="1970621613" sldId="6055"/>
        </pc:sldMkLst>
        <pc:spChg chg="add mod ord">
          <ac:chgData name="松浦英宗" userId="9b03fd3a-662f-49ff-9af1-1b93cf7aab22" providerId="ADAL" clId="{56E9DFAE-DDAD-4FCA-8AED-56B2D15DB479}" dt="2026-02-06T13:09:15.537" v="16269" actId="207"/>
          <ac:spMkLst>
            <pc:docMk/>
            <pc:sldMk cId="1970621613" sldId="6055"/>
            <ac:spMk id="2" creationId="{92CA115A-9DC7-DFAA-D610-8B7B074320E4}"/>
          </ac:spMkLst>
        </pc:spChg>
        <pc:spChg chg="mod">
          <ac:chgData name="松浦英宗" userId="9b03fd3a-662f-49ff-9af1-1b93cf7aab22" providerId="ADAL" clId="{56E9DFAE-DDAD-4FCA-8AED-56B2D15DB479}" dt="2026-02-06T13:11:12.993" v="16458" actId="14100"/>
          <ac:spMkLst>
            <pc:docMk/>
            <pc:sldMk cId="1970621613" sldId="6055"/>
            <ac:spMk id="3" creationId="{1A37EC95-530E-93D0-EA47-543E851516D7}"/>
          </ac:spMkLst>
        </pc:spChg>
        <pc:spChg chg="add mod">
          <ac:chgData name="松浦英宗" userId="9b03fd3a-662f-49ff-9af1-1b93cf7aab22" providerId="ADAL" clId="{56E9DFAE-DDAD-4FCA-8AED-56B2D15DB479}" dt="2026-02-06T13:11:12.993" v="16458" actId="14100"/>
          <ac:spMkLst>
            <pc:docMk/>
            <pc:sldMk cId="1970621613" sldId="6055"/>
            <ac:spMk id="4" creationId="{E3246EB3-1C85-E4ED-30D8-0AC769EBB47B}"/>
          </ac:spMkLst>
        </pc:spChg>
        <pc:spChg chg="add mod">
          <ac:chgData name="松浦英宗" userId="9b03fd3a-662f-49ff-9af1-1b93cf7aab22" providerId="ADAL" clId="{56E9DFAE-DDAD-4FCA-8AED-56B2D15DB479}" dt="2026-02-06T13:22:18.888" v="16863" actId="207"/>
          <ac:spMkLst>
            <pc:docMk/>
            <pc:sldMk cId="1970621613" sldId="6055"/>
            <ac:spMk id="5" creationId="{CBD34FD9-213F-13DF-98E2-ABF1BB52BFCA}"/>
          </ac:spMkLst>
        </pc:spChg>
        <pc:spChg chg="add mod">
          <ac:chgData name="松浦英宗" userId="9b03fd3a-662f-49ff-9af1-1b93cf7aab22" providerId="ADAL" clId="{56E9DFAE-DDAD-4FCA-8AED-56B2D15DB479}" dt="2026-02-06T13:11:12.993" v="16458" actId="14100"/>
          <ac:spMkLst>
            <pc:docMk/>
            <pc:sldMk cId="1970621613" sldId="6055"/>
            <ac:spMk id="6" creationId="{636877CA-20E2-3CCC-B853-B2C230556B3E}"/>
          </ac:spMkLst>
        </pc:spChg>
        <pc:spChg chg="add mod">
          <ac:chgData name="松浦英宗" userId="9b03fd3a-662f-49ff-9af1-1b93cf7aab22" providerId="ADAL" clId="{56E9DFAE-DDAD-4FCA-8AED-56B2D15DB479}" dt="2026-02-06T13:22:27.371" v="16865" actId="207"/>
          <ac:spMkLst>
            <pc:docMk/>
            <pc:sldMk cId="1970621613" sldId="6055"/>
            <ac:spMk id="7" creationId="{B5CDF4A0-25C0-144D-C406-881306E7A4FB}"/>
          </ac:spMkLst>
        </pc:spChg>
        <pc:spChg chg="add mod">
          <ac:chgData name="松浦英宗" userId="9b03fd3a-662f-49ff-9af1-1b93cf7aab22" providerId="ADAL" clId="{56E9DFAE-DDAD-4FCA-8AED-56B2D15DB479}" dt="2026-02-06T13:10:39.836" v="16452" actId="1036"/>
          <ac:spMkLst>
            <pc:docMk/>
            <pc:sldMk cId="1970621613" sldId="6055"/>
            <ac:spMk id="9" creationId="{E74598FE-53B0-F6CE-F89A-1A2D98FAEF6C}"/>
          </ac:spMkLst>
        </pc:spChg>
        <pc:grpChg chg="add mod">
          <ac:chgData name="松浦英宗" userId="9b03fd3a-662f-49ff-9af1-1b93cf7aab22" providerId="ADAL" clId="{56E9DFAE-DDAD-4FCA-8AED-56B2D15DB479}" dt="2026-02-06T13:11:05.203" v="16457" actId="14100"/>
          <ac:grpSpMkLst>
            <pc:docMk/>
            <pc:sldMk cId="1970621613" sldId="6055"/>
            <ac:grpSpMk id="8" creationId="{2887D571-AEEB-A34C-0CEA-D2011828DB5D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7T06:21:44.436" v="20113" actId="47"/>
        <pc:sldMkLst>
          <pc:docMk/>
          <pc:sldMk cId="4211309919" sldId="6055"/>
        </pc:sldMkLst>
        <pc:spChg chg="add mod">
          <ac:chgData name="松浦英宗" userId="9b03fd3a-662f-49ff-9af1-1b93cf7aab22" providerId="ADAL" clId="{56E9DFAE-DDAD-4FCA-8AED-56B2D15DB479}" dt="2026-02-07T01:44:17.582" v="17773" actId="164"/>
          <ac:spMkLst>
            <pc:docMk/>
            <pc:sldMk cId="4211309919" sldId="6055"/>
            <ac:spMk id="2" creationId="{6C1973CC-366E-61EC-5F98-F1094740BB34}"/>
          </ac:spMkLst>
        </pc:spChg>
        <pc:spChg chg="add 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3" creationId="{930DC3BB-6A5E-DB79-E148-72823C0A6CAD}"/>
          </ac:spMkLst>
        </pc:spChg>
        <pc:spChg chg="del mod">
          <ac:chgData name="松浦英宗" userId="9b03fd3a-662f-49ff-9af1-1b93cf7aab22" providerId="ADAL" clId="{56E9DFAE-DDAD-4FCA-8AED-56B2D15DB479}" dt="2026-02-07T01:25:28.173" v="17599" actId="478"/>
          <ac:spMkLst>
            <pc:docMk/>
            <pc:sldMk cId="4211309919" sldId="6055"/>
            <ac:spMk id="6" creationId="{73525504-87E9-65A4-3D40-D2C101D72BA4}"/>
          </ac:spMkLst>
        </pc:spChg>
        <pc:spChg chg="mod">
          <ac:chgData name="松浦英宗" userId="9b03fd3a-662f-49ff-9af1-1b93cf7aab22" providerId="ADAL" clId="{56E9DFAE-DDAD-4FCA-8AED-56B2D15DB479}" dt="2026-02-07T01:44:32.781" v="17775" actId="207"/>
          <ac:spMkLst>
            <pc:docMk/>
            <pc:sldMk cId="4211309919" sldId="6055"/>
            <ac:spMk id="12" creationId="{4A79BA15-766E-3D53-97C5-273F2C82EBC2}"/>
          </ac:spMkLst>
        </pc:spChg>
        <pc:spChg chg="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13" creationId="{C5489F89-3170-2276-0B3C-977742A5D894}"/>
          </ac:spMkLst>
        </pc:spChg>
        <pc:spChg chg="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14" creationId="{41C82668-CF4B-4E3B-D235-C677B9C46B2D}"/>
          </ac:spMkLst>
        </pc:spChg>
        <pc:spChg chg="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15" creationId="{1E8F58B4-022D-71F9-15F8-98384C507F48}"/>
          </ac:spMkLst>
        </pc:spChg>
        <pc:spChg chg="mod">
          <ac:chgData name="松浦英宗" userId="9b03fd3a-662f-49ff-9af1-1b93cf7aab22" providerId="ADAL" clId="{56E9DFAE-DDAD-4FCA-8AED-56B2D15DB479}" dt="2026-02-07T01:44:32.781" v="17775" actId="207"/>
          <ac:spMkLst>
            <pc:docMk/>
            <pc:sldMk cId="4211309919" sldId="6055"/>
            <ac:spMk id="16" creationId="{126120B3-A37F-F26C-C67A-4C57BE478316}"/>
          </ac:spMkLst>
        </pc:spChg>
        <pc:spChg chg="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17" creationId="{CF39A2F5-A537-78BB-9EF5-92798FEEF8F8}"/>
          </ac:spMkLst>
        </pc:spChg>
        <pc:spChg chg="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18" creationId="{554744E1-70A0-F0AF-ADFE-9C60BDED0C47}"/>
          </ac:spMkLst>
        </pc:spChg>
        <pc:spChg chg="mod">
          <ac:chgData name="松浦英宗" userId="9b03fd3a-662f-49ff-9af1-1b93cf7aab22" providerId="ADAL" clId="{56E9DFAE-DDAD-4FCA-8AED-56B2D15DB479}" dt="2026-02-07T01:27:58.015" v="17623" actId="20577"/>
          <ac:spMkLst>
            <pc:docMk/>
            <pc:sldMk cId="4211309919" sldId="6055"/>
            <ac:spMk id="19" creationId="{D330D7EE-2EBB-4425-4C10-2EA83141AF02}"/>
          </ac:spMkLst>
        </pc:spChg>
        <pc:spChg chg="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20" creationId="{14D5FA2C-FA59-0DFB-8BD7-C028D68041F4}"/>
          </ac:spMkLst>
        </pc:spChg>
        <pc:spChg chg="mod">
          <ac:chgData name="松浦英宗" userId="9b03fd3a-662f-49ff-9af1-1b93cf7aab22" providerId="ADAL" clId="{56E9DFAE-DDAD-4FCA-8AED-56B2D15DB479}" dt="2026-02-07T01:27:49.551" v="17619"/>
          <ac:spMkLst>
            <pc:docMk/>
            <pc:sldMk cId="4211309919" sldId="6055"/>
            <ac:spMk id="21" creationId="{3684B468-D00E-613D-7BA8-23DB0B82364B}"/>
          </ac:spMkLst>
        </pc:spChg>
        <pc:spChg chg="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22" creationId="{FA52E65F-8942-5F67-006B-C705CA983288}"/>
          </ac:spMkLst>
        </pc:spChg>
        <pc:spChg chg="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23" creationId="{586AC0E6-B124-1513-BFEC-5A17E633BB99}"/>
          </ac:spMkLst>
        </pc:spChg>
        <pc:spChg chg="add mod ord">
          <ac:chgData name="松浦英宗" userId="9b03fd3a-662f-49ff-9af1-1b93cf7aab22" providerId="ADAL" clId="{56E9DFAE-DDAD-4FCA-8AED-56B2D15DB479}" dt="2026-02-07T01:44:17.582" v="17773" actId="164"/>
          <ac:spMkLst>
            <pc:docMk/>
            <pc:sldMk cId="4211309919" sldId="6055"/>
            <ac:spMk id="25" creationId="{01148A0B-4ACA-83FD-D749-DC3BA126A553}"/>
          </ac:spMkLst>
        </pc:spChg>
        <pc:spChg chg="add mod or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26" creationId="{770522E7-5700-A170-4A0C-9C57E7FB3ED7}"/>
          </ac:spMkLst>
        </pc:spChg>
        <pc:grpChg chg="mod">
          <ac:chgData name="松浦英宗" userId="9b03fd3a-662f-49ff-9af1-1b93cf7aab22" providerId="ADAL" clId="{56E9DFAE-DDAD-4FCA-8AED-56B2D15DB479}" dt="2026-02-07T01:26:34.552" v="17611" actId="14100"/>
          <ac:grpSpMkLst>
            <pc:docMk/>
            <pc:sldMk cId="4211309919" sldId="6055"/>
            <ac:grpSpMk id="4" creationId="{C8961E8C-D5E7-9E05-55FA-DD7E16909392}"/>
          </ac:grpSpMkLst>
        </pc:grpChg>
        <pc:grpChg chg="add mod">
          <ac:chgData name="松浦英宗" userId="9b03fd3a-662f-49ff-9af1-1b93cf7aab22" providerId="ADAL" clId="{56E9DFAE-DDAD-4FCA-8AED-56B2D15DB479}" dt="2026-02-07T01:44:20.856" v="17774" actId="14100"/>
          <ac:grpSpMkLst>
            <pc:docMk/>
            <pc:sldMk cId="4211309919" sldId="6055"/>
            <ac:grpSpMk id="27" creationId="{816BBD01-3AC8-5AFF-61C1-C6651B079EC2}"/>
          </ac:grpSpMkLst>
        </pc:grpChg>
        <pc:picChg chg="add mod modCrop">
          <ac:chgData name="松浦英宗" userId="9b03fd3a-662f-49ff-9af1-1b93cf7aab22" providerId="ADAL" clId="{56E9DFAE-DDAD-4FCA-8AED-56B2D15DB479}" dt="2026-02-07T01:43:23.336" v="17761" actId="1037"/>
          <ac:picMkLst>
            <pc:docMk/>
            <pc:sldMk cId="4211309919" sldId="6055"/>
            <ac:picMk id="24" creationId="{191307B7-D219-3EB5-A785-FFD988AFA585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254227450" sldId="6055"/>
        </pc:sldMkLst>
      </pc:sldChg>
      <pc:sldChg chg="addSp modSp add del mod">
        <pc:chgData name="松浦英宗" userId="9b03fd3a-662f-49ff-9af1-1b93cf7aab22" providerId="ADAL" clId="{56E9DFAE-DDAD-4FCA-8AED-56B2D15DB479}" dt="2026-02-07T01:12:05.320" v="17175" actId="47"/>
        <pc:sldMkLst>
          <pc:docMk/>
          <pc:sldMk cId="144955399" sldId="6056"/>
        </pc:sldMkLst>
        <pc:spChg chg="add mod">
          <ac:chgData name="松浦英宗" userId="9b03fd3a-662f-49ff-9af1-1b93cf7aab22" providerId="ADAL" clId="{56E9DFAE-DDAD-4FCA-8AED-56B2D15DB479}" dt="2026-02-06T13:22:05.241" v="16857" actId="20577"/>
          <ac:spMkLst>
            <pc:docMk/>
            <pc:sldMk cId="144955399" sldId="6056"/>
            <ac:spMk id="2" creationId="{D0510B9B-4D0C-92BC-9EFD-2353025D66C5}"/>
          </ac:spMkLst>
        </pc:spChg>
        <pc:spChg chg="mod">
          <ac:chgData name="松浦英宗" userId="9b03fd3a-662f-49ff-9af1-1b93cf7aab22" providerId="ADAL" clId="{56E9DFAE-DDAD-4FCA-8AED-56B2D15DB479}" dt="2026-02-06T13:12:38.575" v="16573" actId="113"/>
          <ac:spMkLst>
            <pc:docMk/>
            <pc:sldMk cId="144955399" sldId="6056"/>
            <ac:spMk id="3" creationId="{8DF5C756-B94F-0D00-1E55-AF7C00A2C2C2}"/>
          </ac:spMkLst>
        </pc:spChg>
        <pc:spChg chg="add mod ord">
          <ac:chgData name="松浦英宗" userId="9b03fd3a-662f-49ff-9af1-1b93cf7aab22" providerId="ADAL" clId="{56E9DFAE-DDAD-4FCA-8AED-56B2D15DB479}" dt="2026-02-06T13:13:12.262" v="16582" actId="14100"/>
          <ac:spMkLst>
            <pc:docMk/>
            <pc:sldMk cId="144955399" sldId="6056"/>
            <ac:spMk id="4" creationId="{4D948832-9BE3-0B87-999D-5A0D64442C82}"/>
          </ac:spMkLst>
        </pc:spChg>
      </pc:sldChg>
      <pc:sldChg chg="addSp delSp modSp add del mod ord">
        <pc:chgData name="松浦英宗" userId="9b03fd3a-662f-49ff-9af1-1b93cf7aab22" providerId="ADAL" clId="{56E9DFAE-DDAD-4FCA-8AED-56B2D15DB479}" dt="2026-02-07T06:21:44.436" v="20113" actId="47"/>
        <pc:sldMkLst>
          <pc:docMk/>
          <pc:sldMk cId="2626243630" sldId="6056"/>
        </pc:sldMkLst>
        <pc:spChg chg="add del mod ord">
          <ac:chgData name="松浦英宗" userId="9b03fd3a-662f-49ff-9af1-1b93cf7aab22" providerId="ADAL" clId="{56E9DFAE-DDAD-4FCA-8AED-56B2D15DB479}" dt="2026-02-07T02:38:04.678" v="19533" actId="2711"/>
          <ac:spMkLst>
            <pc:docMk/>
            <pc:sldMk cId="2626243630" sldId="6056"/>
            <ac:spMk id="2" creationId="{5A36ED6F-0D28-8A43-1FC9-095D5FCBD473}"/>
          </ac:spMkLst>
        </pc:spChg>
        <pc:spChg chg="mod topLvl">
          <ac:chgData name="松浦英宗" userId="9b03fd3a-662f-49ff-9af1-1b93cf7aab22" providerId="ADAL" clId="{56E9DFAE-DDAD-4FCA-8AED-56B2D15DB479}" dt="2026-02-07T02:38:15.537" v="19535" actId="165"/>
          <ac:spMkLst>
            <pc:docMk/>
            <pc:sldMk cId="2626243630" sldId="6056"/>
            <ac:spMk id="4" creationId="{56503ED7-7C51-C990-FC3C-E72E461F6AE6}"/>
          </ac:spMkLst>
        </pc:spChg>
        <pc:spChg chg="mod topLvl">
          <ac:chgData name="松浦英宗" userId="9b03fd3a-662f-49ff-9af1-1b93cf7aab22" providerId="ADAL" clId="{56E9DFAE-DDAD-4FCA-8AED-56B2D15DB479}" dt="2026-02-07T02:38:15.537" v="19535" actId="165"/>
          <ac:spMkLst>
            <pc:docMk/>
            <pc:sldMk cId="2626243630" sldId="6056"/>
            <ac:spMk id="5" creationId="{3D95EAF1-1C5A-B6F0-23CF-5829C7305813}"/>
          </ac:spMkLst>
        </pc:spChg>
        <pc:spChg chg="add del mod">
          <ac:chgData name="松浦英宗" userId="9b03fd3a-662f-49ff-9af1-1b93cf7aab22" providerId="ADAL" clId="{56E9DFAE-DDAD-4FCA-8AED-56B2D15DB479}" dt="2026-02-07T02:38:04.678" v="19533" actId="2711"/>
          <ac:spMkLst>
            <pc:docMk/>
            <pc:sldMk cId="2626243630" sldId="6056"/>
            <ac:spMk id="6" creationId="{512E96DB-CF2D-CFC3-871E-BAA52C3FAB9A}"/>
          </ac:spMkLst>
        </pc:spChg>
        <pc:spChg chg="mod topLvl">
          <ac:chgData name="松浦英宗" userId="9b03fd3a-662f-49ff-9af1-1b93cf7aab22" providerId="ADAL" clId="{56E9DFAE-DDAD-4FCA-8AED-56B2D15DB479}" dt="2026-02-07T02:38:15.537" v="19535" actId="165"/>
          <ac:spMkLst>
            <pc:docMk/>
            <pc:sldMk cId="2626243630" sldId="6056"/>
            <ac:spMk id="9" creationId="{486DA5EB-E6A5-974D-98F3-3FA79B1A404A}"/>
          </ac:spMkLst>
        </pc:spChg>
        <pc:spChg chg="mod topLvl">
          <ac:chgData name="松浦英宗" userId="9b03fd3a-662f-49ff-9af1-1b93cf7aab22" providerId="ADAL" clId="{56E9DFAE-DDAD-4FCA-8AED-56B2D15DB479}" dt="2026-02-07T02:38:15.537" v="19535" actId="165"/>
          <ac:spMkLst>
            <pc:docMk/>
            <pc:sldMk cId="2626243630" sldId="6056"/>
            <ac:spMk id="10" creationId="{F01E2031-C4DB-60CA-C51C-C851D7A1866C}"/>
          </ac:spMkLst>
        </pc:spChg>
        <pc:spChg chg="mod topLvl">
          <ac:chgData name="松浦英宗" userId="9b03fd3a-662f-49ff-9af1-1b93cf7aab22" providerId="ADAL" clId="{56E9DFAE-DDAD-4FCA-8AED-56B2D15DB479}" dt="2026-02-07T02:38:15.537" v="19535" actId="165"/>
          <ac:spMkLst>
            <pc:docMk/>
            <pc:sldMk cId="2626243630" sldId="6056"/>
            <ac:spMk id="13" creationId="{5CEB86B9-29CF-9C5F-4D86-7B91B5E7E0B2}"/>
          </ac:spMkLst>
        </pc:spChg>
        <pc:spChg chg="del mod topLvl">
          <ac:chgData name="松浦英宗" userId="9b03fd3a-662f-49ff-9af1-1b93cf7aab22" providerId="ADAL" clId="{56E9DFAE-DDAD-4FCA-8AED-56B2D15DB479}" dt="2026-02-07T02:38:35.302" v="19542" actId="478"/>
          <ac:spMkLst>
            <pc:docMk/>
            <pc:sldMk cId="2626243630" sldId="6056"/>
            <ac:spMk id="14" creationId="{671A2D98-C3AB-4BDB-A6E6-0F19A0B4A0F4}"/>
          </ac:spMkLst>
        </pc:spChg>
        <pc:spChg chg="mod topLvl">
          <ac:chgData name="松浦英宗" userId="9b03fd3a-662f-49ff-9af1-1b93cf7aab22" providerId="ADAL" clId="{56E9DFAE-DDAD-4FCA-8AED-56B2D15DB479}" dt="2026-02-07T02:38:15.537" v="19535" actId="165"/>
          <ac:spMkLst>
            <pc:docMk/>
            <pc:sldMk cId="2626243630" sldId="6056"/>
            <ac:spMk id="17" creationId="{DA59C3D6-E1F0-DC75-4055-DB55E8AB188A}"/>
          </ac:spMkLst>
        </pc:spChg>
        <pc:spChg chg="mod topLvl">
          <ac:chgData name="松浦英宗" userId="9b03fd3a-662f-49ff-9af1-1b93cf7aab22" providerId="ADAL" clId="{56E9DFAE-DDAD-4FCA-8AED-56B2D15DB479}" dt="2026-02-07T02:38:15.537" v="19535" actId="165"/>
          <ac:spMkLst>
            <pc:docMk/>
            <pc:sldMk cId="2626243630" sldId="6056"/>
            <ac:spMk id="18" creationId="{39355661-7FF9-1A59-2D4D-ACE4E1E59324}"/>
          </ac:spMkLst>
        </pc:spChg>
        <pc:spChg chg="mod topLvl">
          <ac:chgData name="松浦英宗" userId="9b03fd3a-662f-49ff-9af1-1b93cf7aab22" providerId="ADAL" clId="{56E9DFAE-DDAD-4FCA-8AED-56B2D15DB479}" dt="2026-02-07T02:38:15.537" v="19535" actId="165"/>
          <ac:spMkLst>
            <pc:docMk/>
            <pc:sldMk cId="2626243630" sldId="6056"/>
            <ac:spMk id="21" creationId="{C18E0A60-5037-FA12-396A-DFAB856362A0}"/>
          </ac:spMkLst>
        </pc:spChg>
        <pc:spChg chg="mod topLvl">
          <ac:chgData name="松浦英宗" userId="9b03fd3a-662f-49ff-9af1-1b93cf7aab22" providerId="ADAL" clId="{56E9DFAE-DDAD-4FCA-8AED-56B2D15DB479}" dt="2026-02-07T03:04:42.416" v="20111" actId="20577"/>
          <ac:spMkLst>
            <pc:docMk/>
            <pc:sldMk cId="2626243630" sldId="6056"/>
            <ac:spMk id="22" creationId="{3AE74E2E-3FA4-DDEA-067D-3DAAF35D5CBD}"/>
          </ac:spMkLst>
        </pc:spChg>
        <pc:spChg chg="del mod">
          <ac:chgData name="松浦英宗" userId="9b03fd3a-662f-49ff-9af1-1b93cf7aab22" providerId="ADAL" clId="{56E9DFAE-DDAD-4FCA-8AED-56B2D15DB479}" dt="2026-02-07T01:48:11.376" v="17848" actId="478"/>
          <ac:spMkLst>
            <pc:docMk/>
            <pc:sldMk cId="2626243630" sldId="6056"/>
            <ac:spMk id="25" creationId="{A078DE05-5109-D2C1-53B1-F3EB03C1388D}"/>
          </ac:spMkLst>
        </pc:spChg>
        <pc:spChg chg="del">
          <ac:chgData name="松浦英宗" userId="9b03fd3a-662f-49ff-9af1-1b93cf7aab22" providerId="ADAL" clId="{56E9DFAE-DDAD-4FCA-8AED-56B2D15DB479}" dt="2026-02-07T01:48:11.376" v="17848" actId="478"/>
          <ac:spMkLst>
            <pc:docMk/>
            <pc:sldMk cId="2626243630" sldId="6056"/>
            <ac:spMk id="26" creationId="{B73AD999-F1F4-A53F-83CB-374F70E4FCD3}"/>
          </ac:spMkLst>
        </pc:spChg>
        <pc:spChg chg="add del mod">
          <ac:chgData name="松浦英宗" userId="9b03fd3a-662f-49ff-9af1-1b93cf7aab22" providerId="ADAL" clId="{56E9DFAE-DDAD-4FCA-8AED-56B2D15DB479}" dt="2026-02-07T01:49:09.928" v="17880" actId="478"/>
          <ac:spMkLst>
            <pc:docMk/>
            <pc:sldMk cId="2626243630" sldId="6056"/>
            <ac:spMk id="28" creationId="{A8FD51EE-7C9C-E043-AD85-E375311BCD70}"/>
          </ac:spMkLst>
        </pc:spChg>
        <pc:spChg chg="add mod">
          <ac:chgData name="松浦英宗" userId="9b03fd3a-662f-49ff-9af1-1b93cf7aab22" providerId="ADAL" clId="{56E9DFAE-DDAD-4FCA-8AED-56B2D15DB479}" dt="2026-02-07T02:38:04.678" v="19533" actId="2711"/>
          <ac:spMkLst>
            <pc:docMk/>
            <pc:sldMk cId="2626243630" sldId="6056"/>
            <ac:spMk id="29" creationId="{0D148E51-915B-7707-BEDE-B34BE2CF1CF9}"/>
          </ac:spMkLst>
        </pc:spChg>
        <pc:spChg chg="add mod">
          <ac:chgData name="松浦英宗" userId="9b03fd3a-662f-49ff-9af1-1b93cf7aab22" providerId="ADAL" clId="{56E9DFAE-DDAD-4FCA-8AED-56B2D15DB479}" dt="2026-02-07T02:38:21.174" v="19538" actId="571"/>
          <ac:spMkLst>
            <pc:docMk/>
            <pc:sldMk cId="2626243630" sldId="6056"/>
            <ac:spMk id="33" creationId="{E4B0DB02-C59F-1D2E-9881-2706F71F5675}"/>
          </ac:spMkLst>
        </pc:spChg>
        <pc:spChg chg="add mod">
          <ac:chgData name="松浦英宗" userId="9b03fd3a-662f-49ff-9af1-1b93cf7aab22" providerId="ADAL" clId="{56E9DFAE-DDAD-4FCA-8AED-56B2D15DB479}" dt="2026-02-07T02:38:21.174" v="19538" actId="571"/>
          <ac:spMkLst>
            <pc:docMk/>
            <pc:sldMk cId="2626243630" sldId="6056"/>
            <ac:spMk id="34" creationId="{6B81257B-6BF4-CF8B-8B62-9E30D810B548}"/>
          </ac:spMkLst>
        </pc:spChg>
        <pc:spChg chg="add mod">
          <ac:chgData name="松浦英宗" userId="9b03fd3a-662f-49ff-9af1-1b93cf7aab22" providerId="ADAL" clId="{56E9DFAE-DDAD-4FCA-8AED-56B2D15DB479}" dt="2026-02-07T02:38:31.775" v="19541"/>
          <ac:spMkLst>
            <pc:docMk/>
            <pc:sldMk cId="2626243630" sldId="6056"/>
            <ac:spMk id="35" creationId="{709424D9-7A9E-CFC7-E696-028529888CAE}"/>
          </ac:spMkLst>
        </pc:spChg>
        <pc:grpChg chg="mod">
          <ac:chgData name="松浦英宗" userId="9b03fd3a-662f-49ff-9af1-1b93cf7aab22" providerId="ADAL" clId="{56E9DFAE-DDAD-4FCA-8AED-56B2D15DB479}" dt="2026-02-07T01:45:37.281" v="17796" actId="164"/>
          <ac:grpSpMkLst>
            <pc:docMk/>
            <pc:sldMk cId="2626243630" sldId="6056"/>
            <ac:grpSpMk id="3" creationId="{9CA61C1A-E65F-9CFC-B458-DB8D13AB4E12}"/>
          </ac:grpSpMkLst>
        </pc:grpChg>
        <pc:grpChg chg="mod">
          <ac:chgData name="松浦英宗" userId="9b03fd3a-662f-49ff-9af1-1b93cf7aab22" providerId="ADAL" clId="{56E9DFAE-DDAD-4FCA-8AED-56B2D15DB479}" dt="2026-02-07T01:45:37.281" v="17796" actId="164"/>
          <ac:grpSpMkLst>
            <pc:docMk/>
            <pc:sldMk cId="2626243630" sldId="6056"/>
            <ac:grpSpMk id="8" creationId="{12A5F116-99DF-0B9A-7972-257E46FAA8BA}"/>
          </ac:grpSpMkLst>
        </pc:grpChg>
        <pc:grpChg chg="mod">
          <ac:chgData name="松浦英宗" userId="9b03fd3a-662f-49ff-9af1-1b93cf7aab22" providerId="ADAL" clId="{56E9DFAE-DDAD-4FCA-8AED-56B2D15DB479}" dt="2026-02-07T01:45:37.281" v="17796" actId="164"/>
          <ac:grpSpMkLst>
            <pc:docMk/>
            <pc:sldMk cId="2626243630" sldId="6056"/>
            <ac:grpSpMk id="12" creationId="{92AC0C03-A9C6-8C84-A801-CA7A330F7DCE}"/>
          </ac:grpSpMkLst>
        </pc:grpChg>
        <pc:grpChg chg="mod">
          <ac:chgData name="松浦英宗" userId="9b03fd3a-662f-49ff-9af1-1b93cf7aab22" providerId="ADAL" clId="{56E9DFAE-DDAD-4FCA-8AED-56B2D15DB479}" dt="2026-02-07T01:45:37.281" v="17796" actId="164"/>
          <ac:grpSpMkLst>
            <pc:docMk/>
            <pc:sldMk cId="2626243630" sldId="6056"/>
            <ac:grpSpMk id="16" creationId="{6FBEF749-0BB7-A973-B6DB-86FB738788F2}"/>
          </ac:grpSpMkLst>
        </pc:grpChg>
        <pc:grpChg chg="mod">
          <ac:chgData name="松浦英宗" userId="9b03fd3a-662f-49ff-9af1-1b93cf7aab22" providerId="ADAL" clId="{56E9DFAE-DDAD-4FCA-8AED-56B2D15DB479}" dt="2026-02-07T01:45:37.281" v="17796" actId="164"/>
          <ac:grpSpMkLst>
            <pc:docMk/>
            <pc:sldMk cId="2626243630" sldId="6056"/>
            <ac:grpSpMk id="20" creationId="{6740771C-A0B1-28A5-7B07-D6D2CF49862E}"/>
          </ac:grpSpMkLst>
        </pc:grpChg>
        <pc:grpChg chg="del mod">
          <ac:chgData name="松浦英宗" userId="9b03fd3a-662f-49ff-9af1-1b93cf7aab22" providerId="ADAL" clId="{56E9DFAE-DDAD-4FCA-8AED-56B2D15DB479}" dt="2026-02-07T01:48:11.376" v="17848" actId="478"/>
          <ac:grpSpMkLst>
            <pc:docMk/>
            <pc:sldMk cId="2626243630" sldId="6056"/>
            <ac:grpSpMk id="24" creationId="{F9440FF4-D000-17E6-E8DB-992C3926F3B7}"/>
          </ac:grpSpMkLst>
        </pc:grpChg>
        <pc:grpChg chg="add mod">
          <ac:chgData name="松浦英宗" userId="9b03fd3a-662f-49ff-9af1-1b93cf7aab22" providerId="ADAL" clId="{56E9DFAE-DDAD-4FCA-8AED-56B2D15DB479}" dt="2026-02-07T01:53:06.785" v="18029" actId="1037"/>
          <ac:grpSpMkLst>
            <pc:docMk/>
            <pc:sldMk cId="2626243630" sldId="6056"/>
            <ac:grpSpMk id="27" creationId="{194BDE4A-9F2F-DF67-7D2F-BE4834DCFD1D}"/>
          </ac:grpSpMkLst>
        </pc:grpChg>
        <pc:grpChg chg="add mod">
          <ac:chgData name="松浦英宗" userId="9b03fd3a-662f-49ff-9af1-1b93cf7aab22" providerId="ADAL" clId="{56E9DFAE-DDAD-4FCA-8AED-56B2D15DB479}" dt="2026-02-07T01:55:46.822" v="18056" actId="164"/>
          <ac:grpSpMkLst>
            <pc:docMk/>
            <pc:sldMk cId="2626243630" sldId="6056"/>
            <ac:grpSpMk id="32" creationId="{2D34FBCD-D454-5910-9AB8-6E6BDCFCBA0E}"/>
          </ac:grpSpMkLst>
        </pc:grpChg>
        <pc:picChg chg="add mod">
          <ac:chgData name="松浦英宗" userId="9b03fd3a-662f-49ff-9af1-1b93cf7aab22" providerId="ADAL" clId="{56E9DFAE-DDAD-4FCA-8AED-56B2D15DB479}" dt="2026-02-07T01:55:46.822" v="18056" actId="164"/>
          <ac:picMkLst>
            <pc:docMk/>
            <pc:sldMk cId="2626243630" sldId="6056"/>
            <ac:picMk id="31" creationId="{D7588C7C-5F7E-3247-D3E5-3E29C78FBDFC}"/>
          </ac:picMkLst>
        </pc:picChg>
        <pc:cxnChg chg="mod">
          <ac:chgData name="松浦英宗" userId="9b03fd3a-662f-49ff-9af1-1b93cf7aab22" providerId="ADAL" clId="{56E9DFAE-DDAD-4FCA-8AED-56B2D15DB479}" dt="2026-02-07T01:45:51.164" v="17800" actId="208"/>
          <ac:cxnSpMkLst>
            <pc:docMk/>
            <pc:sldMk cId="2626243630" sldId="6056"/>
            <ac:cxnSpMk id="7" creationId="{D0AA9C9D-1A00-E1D5-0063-AC9792A878CE}"/>
          </ac:cxnSpMkLst>
        </pc:cxnChg>
        <pc:cxnChg chg="mod">
          <ac:chgData name="松浦英宗" userId="9b03fd3a-662f-49ff-9af1-1b93cf7aab22" providerId="ADAL" clId="{56E9DFAE-DDAD-4FCA-8AED-56B2D15DB479}" dt="2026-02-07T01:45:51.164" v="17800" actId="208"/>
          <ac:cxnSpMkLst>
            <pc:docMk/>
            <pc:sldMk cId="2626243630" sldId="6056"/>
            <ac:cxnSpMk id="11" creationId="{F2482F53-759C-8F90-2573-EC148CE8F14A}"/>
          </ac:cxnSpMkLst>
        </pc:cxnChg>
        <pc:cxnChg chg="mod">
          <ac:chgData name="松浦英宗" userId="9b03fd3a-662f-49ff-9af1-1b93cf7aab22" providerId="ADAL" clId="{56E9DFAE-DDAD-4FCA-8AED-56B2D15DB479}" dt="2026-02-07T01:45:51.164" v="17800" actId="208"/>
          <ac:cxnSpMkLst>
            <pc:docMk/>
            <pc:sldMk cId="2626243630" sldId="6056"/>
            <ac:cxnSpMk id="15" creationId="{D69CD128-234D-AEFC-9429-3AB2DFC95547}"/>
          </ac:cxnSpMkLst>
        </pc:cxnChg>
        <pc:cxnChg chg="mod">
          <ac:chgData name="松浦英宗" userId="9b03fd3a-662f-49ff-9af1-1b93cf7aab22" providerId="ADAL" clId="{56E9DFAE-DDAD-4FCA-8AED-56B2D15DB479}" dt="2026-02-07T01:45:51.164" v="17800" actId="208"/>
          <ac:cxnSpMkLst>
            <pc:docMk/>
            <pc:sldMk cId="2626243630" sldId="6056"/>
            <ac:cxnSpMk id="19" creationId="{D06D608F-9867-9163-1CB9-1AA65BAF74E4}"/>
          </ac:cxnSpMkLst>
        </pc:cxnChg>
        <pc:cxnChg chg="del mod">
          <ac:chgData name="松浦英宗" userId="9b03fd3a-662f-49ff-9af1-1b93cf7aab22" providerId="ADAL" clId="{56E9DFAE-DDAD-4FCA-8AED-56B2D15DB479}" dt="2026-02-07T01:48:11.376" v="17848" actId="478"/>
          <ac:cxnSpMkLst>
            <pc:docMk/>
            <pc:sldMk cId="2626243630" sldId="6056"/>
            <ac:cxnSpMk id="23" creationId="{A64DBB2A-96FF-B2D5-DADB-1144F48EB834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0980468" sldId="6056"/>
        </pc:sldMkLst>
      </pc:sldChg>
      <pc:sldChg chg="addSp modSp add del mod">
        <pc:chgData name="松浦英宗" userId="9b03fd3a-662f-49ff-9af1-1b93cf7aab22" providerId="ADAL" clId="{56E9DFAE-DDAD-4FCA-8AED-56B2D15DB479}" dt="2026-02-07T01:12:05.320" v="17175" actId="47"/>
        <pc:sldMkLst>
          <pc:docMk/>
          <pc:sldMk cId="593157037" sldId="6057"/>
        </pc:sldMkLst>
        <pc:spChg chg="add mod ord">
          <ac:chgData name="松浦英宗" userId="9b03fd3a-662f-49ff-9af1-1b93cf7aab22" providerId="ADAL" clId="{56E9DFAE-DDAD-4FCA-8AED-56B2D15DB479}" dt="2026-02-06T13:15:37.380" v="16587" actId="207"/>
          <ac:spMkLst>
            <pc:docMk/>
            <pc:sldMk cId="593157037" sldId="6057"/>
            <ac:spMk id="2" creationId="{D03FBDA6-E534-13F8-9251-8D115F06EA1D}"/>
          </ac:spMkLst>
        </pc:spChg>
        <pc:spChg chg="mod">
          <ac:chgData name="松浦英宗" userId="9b03fd3a-662f-49ff-9af1-1b93cf7aab22" providerId="ADAL" clId="{56E9DFAE-DDAD-4FCA-8AED-56B2D15DB479}" dt="2026-02-06T13:22:08.454" v="16859" actId="20577"/>
          <ac:spMkLst>
            <pc:docMk/>
            <pc:sldMk cId="593157037" sldId="6057"/>
            <ac:spMk id="3" creationId="{E80BBA0C-E836-D5A3-D2B6-0273B83C09BD}"/>
          </ac:spMkLst>
        </pc:spChg>
        <pc:spChg chg="add mod">
          <ac:chgData name="松浦英宗" userId="9b03fd3a-662f-49ff-9af1-1b93cf7aab22" providerId="ADAL" clId="{56E9DFAE-DDAD-4FCA-8AED-56B2D15DB479}" dt="2026-02-06T13:16:42.303" v="16699" actId="14100"/>
          <ac:spMkLst>
            <pc:docMk/>
            <pc:sldMk cId="593157037" sldId="6057"/>
            <ac:spMk id="4" creationId="{504298FA-C2E9-24DD-9789-7B00FE95A802}"/>
          </ac:spMkLst>
        </pc:s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883262893" sldId="6057"/>
        </pc:sldMkLst>
      </pc:sldChg>
      <pc:sldChg chg="addSp delSp modSp add del mod ord">
        <pc:chgData name="松浦英宗" userId="9b03fd3a-662f-49ff-9af1-1b93cf7aab22" providerId="ADAL" clId="{56E9DFAE-DDAD-4FCA-8AED-56B2D15DB479}" dt="2026-02-07T12:18:17.269" v="23314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07T10:54:04.888" v="20364" actId="207"/>
          <ac:spMkLst>
            <pc:docMk/>
            <pc:sldMk cId="2861357872" sldId="6057"/>
            <ac:spMk id="2" creationId="{B2BC2440-CAED-002C-573B-17272FAB475C}"/>
          </ac:spMkLst>
        </pc:spChg>
        <pc:spChg chg="add mod topLvl">
          <ac:chgData name="松浦英宗" userId="9b03fd3a-662f-49ff-9af1-1b93cf7aab22" providerId="ADAL" clId="{56E9DFAE-DDAD-4FCA-8AED-56B2D15DB479}" dt="2026-02-07T10:54:15.183" v="20366" actId="207"/>
          <ac:spMkLst>
            <pc:docMk/>
            <pc:sldMk cId="2861357872" sldId="6057"/>
            <ac:spMk id="3" creationId="{8B7FB54A-BAB9-74DC-61A8-8B3314694981}"/>
          </ac:spMkLst>
        </pc:spChg>
        <pc:spChg chg="add del mod">
          <ac:chgData name="松浦英宗" userId="9b03fd3a-662f-49ff-9af1-1b93cf7aab22" providerId="ADAL" clId="{56E9DFAE-DDAD-4FCA-8AED-56B2D15DB479}" dt="2026-02-07T10:46:25.849" v="20187"/>
          <ac:spMkLst>
            <pc:docMk/>
            <pc:sldMk cId="2861357872" sldId="6057"/>
            <ac:spMk id="4" creationId="{F001A3C2-23B8-03FC-2C6D-6E4CC4200275}"/>
          </ac:spMkLst>
        </pc:spChg>
        <pc:spChg chg="add del mod">
          <ac:chgData name="松浦英宗" userId="9b03fd3a-662f-49ff-9af1-1b93cf7aab22" providerId="ADAL" clId="{56E9DFAE-DDAD-4FCA-8AED-56B2D15DB479}" dt="2026-02-07T10:46:25.849" v="20187"/>
          <ac:spMkLst>
            <pc:docMk/>
            <pc:sldMk cId="2861357872" sldId="6057"/>
            <ac:spMk id="5" creationId="{9459BC52-0427-9884-71A3-AB5198CF207A}"/>
          </ac:spMkLst>
        </pc:spChg>
        <pc:spChg chg="mod topLvl">
          <ac:chgData name="松浦英宗" userId="9b03fd3a-662f-49ff-9af1-1b93cf7aab22" providerId="ADAL" clId="{56E9DFAE-DDAD-4FCA-8AED-56B2D15DB479}" dt="2026-02-07T10:48:41.104" v="20264" actId="207"/>
          <ac:spMkLst>
            <pc:docMk/>
            <pc:sldMk cId="2861357872" sldId="6057"/>
            <ac:spMk id="6" creationId="{6AA6E0A7-AD58-C54D-CDAA-263E774E5CF2}"/>
          </ac:spMkLst>
        </pc:spChg>
        <pc:spChg chg="del mod">
          <ac:chgData name="松浦英宗" userId="9b03fd3a-662f-49ff-9af1-1b93cf7aab22" providerId="ADAL" clId="{56E9DFAE-DDAD-4FCA-8AED-56B2D15DB479}" dt="2026-02-07T01:49:59.341" v="17883" actId="478"/>
          <ac:spMkLst>
            <pc:docMk/>
            <pc:sldMk cId="2861357872" sldId="6057"/>
            <ac:spMk id="6" creationId="{EFA09957-DB28-D8F3-3140-1119CE108B99}"/>
          </ac:spMkLst>
        </pc:spChg>
        <pc:spChg chg="add mod">
          <ac:chgData name="松浦英宗" userId="9b03fd3a-662f-49ff-9af1-1b93cf7aab22" providerId="ADAL" clId="{56E9DFAE-DDAD-4FCA-8AED-56B2D15DB479}" dt="2026-02-07T10:54:10.196" v="20365" actId="207"/>
          <ac:spMkLst>
            <pc:docMk/>
            <pc:sldMk cId="2861357872" sldId="6057"/>
            <ac:spMk id="8" creationId="{55461D72-B6D8-48D4-57E5-15C4F6E8953E}"/>
          </ac:spMkLst>
        </pc:spChg>
        <pc:spChg chg="add mod topLvl">
          <ac:chgData name="松浦英宗" userId="9b03fd3a-662f-49ff-9af1-1b93cf7aab22" providerId="ADAL" clId="{56E9DFAE-DDAD-4FCA-8AED-56B2D15DB479}" dt="2026-02-07T11:04:46.605" v="20927" actId="1036"/>
          <ac:spMkLst>
            <pc:docMk/>
            <pc:sldMk cId="2861357872" sldId="6057"/>
            <ac:spMk id="9" creationId="{C9D7C234-52D2-7E6E-240E-4B17752C7164}"/>
          </ac:spMkLst>
        </pc:spChg>
        <pc:spChg chg="add mod topLvl">
          <ac:chgData name="松浦英宗" userId="9b03fd3a-662f-49ff-9af1-1b93cf7aab22" providerId="ADAL" clId="{56E9DFAE-DDAD-4FCA-8AED-56B2D15DB479}" dt="2026-02-07T11:05:00.097" v="20938" actId="1035"/>
          <ac:spMkLst>
            <pc:docMk/>
            <pc:sldMk cId="2861357872" sldId="6057"/>
            <ac:spMk id="10" creationId="{73EC45EF-E3D9-E8BC-D51F-8D7DDD53E5E4}"/>
          </ac:spMkLst>
        </pc:spChg>
        <pc:spChg chg="mod topLvl">
          <ac:chgData name="松浦英宗" userId="9b03fd3a-662f-49ff-9af1-1b93cf7aab22" providerId="ADAL" clId="{56E9DFAE-DDAD-4FCA-8AED-56B2D15DB479}" dt="2026-02-07T11:04:46.605" v="20927" actId="1036"/>
          <ac:spMkLst>
            <pc:docMk/>
            <pc:sldMk cId="2861357872" sldId="6057"/>
            <ac:spMk id="13" creationId="{3B93D20D-70E2-EFC8-166B-F1D1B108FFD5}"/>
          </ac:spMkLst>
        </pc:spChg>
        <pc:spChg chg="mod topLvl">
          <ac:chgData name="松浦英宗" userId="9b03fd3a-662f-49ff-9af1-1b93cf7aab22" providerId="ADAL" clId="{56E9DFAE-DDAD-4FCA-8AED-56B2D15DB479}" dt="2026-02-07T11:05:00.097" v="20938" actId="1035"/>
          <ac:spMkLst>
            <pc:docMk/>
            <pc:sldMk cId="2861357872" sldId="6057"/>
            <ac:spMk id="14" creationId="{5C3A02E6-8422-A1B3-FBEB-90260CC6E53B}"/>
          </ac:spMkLst>
        </pc:spChg>
        <pc:spChg chg="add mod">
          <ac:chgData name="松浦英宗" userId="9b03fd3a-662f-49ff-9af1-1b93cf7aab22" providerId="ADAL" clId="{56E9DFAE-DDAD-4FCA-8AED-56B2D15DB479}" dt="2026-02-07T11:05:02.809" v="20942" actId="1036"/>
          <ac:spMkLst>
            <pc:docMk/>
            <pc:sldMk cId="2861357872" sldId="6057"/>
            <ac:spMk id="15" creationId="{79D5FE93-ADAC-E43C-9536-684AD53CD7A4}"/>
          </ac:spMkLst>
        </pc:spChg>
        <pc:spChg chg="mod">
          <ac:chgData name="松浦英宗" userId="9b03fd3a-662f-49ff-9af1-1b93cf7aab22" providerId="ADAL" clId="{56E9DFAE-DDAD-4FCA-8AED-56B2D15DB479}" dt="2026-02-07T01:50:34.194" v="17903" actId="404"/>
          <ac:spMkLst>
            <pc:docMk/>
            <pc:sldMk cId="2861357872" sldId="6057"/>
            <ac:spMk id="16" creationId="{110AD690-F47A-8EF2-FBA1-7CBF7AB74DDF}"/>
          </ac:spMkLst>
        </pc:spChg>
        <pc:spChg chg="add del mod">
          <ac:chgData name="松浦英宗" userId="9b03fd3a-662f-49ff-9af1-1b93cf7aab22" providerId="ADAL" clId="{56E9DFAE-DDAD-4FCA-8AED-56B2D15DB479}" dt="2026-02-07T10:59:43.081" v="20489" actId="478"/>
          <ac:spMkLst>
            <pc:docMk/>
            <pc:sldMk cId="2861357872" sldId="6057"/>
            <ac:spMk id="16" creationId="{54D047F8-2A5F-4150-50F9-B48C03F148BD}"/>
          </ac:spMkLst>
        </pc:spChg>
        <pc:spChg chg="add mod">
          <ac:chgData name="松浦英宗" userId="9b03fd3a-662f-49ff-9af1-1b93cf7aab22" providerId="ADAL" clId="{56E9DFAE-DDAD-4FCA-8AED-56B2D15DB479}" dt="2026-02-07T11:00:57.381" v="20508" actId="571"/>
          <ac:spMkLst>
            <pc:docMk/>
            <pc:sldMk cId="2861357872" sldId="6057"/>
            <ac:spMk id="17" creationId="{A868A20A-F856-44E5-08B7-F519EC4C2E3F}"/>
          </ac:spMkLst>
        </pc:spChg>
        <pc:spChg chg="mod">
          <ac:chgData name="松浦英宗" userId="9b03fd3a-662f-49ff-9af1-1b93cf7aab22" providerId="ADAL" clId="{56E9DFAE-DDAD-4FCA-8AED-56B2D15DB479}" dt="2026-02-07T01:52:03.048" v="17943"/>
          <ac:spMkLst>
            <pc:docMk/>
            <pc:sldMk cId="2861357872" sldId="6057"/>
            <ac:spMk id="17" creationId="{D3BACC01-E912-0ADD-B25C-631495DF3635}"/>
          </ac:spMkLst>
        </pc:spChg>
        <pc:spChg chg="add mod">
          <ac:chgData name="松浦英宗" userId="9b03fd3a-662f-49ff-9af1-1b93cf7aab22" providerId="ADAL" clId="{56E9DFAE-DDAD-4FCA-8AED-56B2D15DB479}" dt="2026-02-07T11:00:57.381" v="20508" actId="571"/>
          <ac:spMkLst>
            <pc:docMk/>
            <pc:sldMk cId="2861357872" sldId="6057"/>
            <ac:spMk id="18" creationId="{5C603D4F-B328-1E59-AD37-EEB1FA247FAD}"/>
          </ac:spMkLst>
        </pc:spChg>
        <pc:spChg chg="mod">
          <ac:chgData name="松浦英宗" userId="9b03fd3a-662f-49ff-9af1-1b93cf7aab22" providerId="ADAL" clId="{56E9DFAE-DDAD-4FCA-8AED-56B2D15DB479}" dt="2026-02-07T01:52:00.122" v="17941" actId="20577"/>
          <ac:spMkLst>
            <pc:docMk/>
            <pc:sldMk cId="2861357872" sldId="6057"/>
            <ac:spMk id="18" creationId="{CAB8828F-77E0-C157-4356-51F5CA185BC7}"/>
          </ac:spMkLst>
        </pc:spChg>
        <pc:spChg chg="add mod">
          <ac:chgData name="松浦英宗" userId="9b03fd3a-662f-49ff-9af1-1b93cf7aab22" providerId="ADAL" clId="{56E9DFAE-DDAD-4FCA-8AED-56B2D15DB479}" dt="2026-02-07T11:01:12.819" v="20510" actId="571"/>
          <ac:spMkLst>
            <pc:docMk/>
            <pc:sldMk cId="2861357872" sldId="6057"/>
            <ac:spMk id="19" creationId="{50598C3C-0342-EB65-7633-EB2C05D26FD2}"/>
          </ac:spMkLst>
        </pc:spChg>
        <pc:spChg chg="mod">
          <ac:chgData name="松浦英宗" userId="9b03fd3a-662f-49ff-9af1-1b93cf7aab22" providerId="ADAL" clId="{56E9DFAE-DDAD-4FCA-8AED-56B2D15DB479}" dt="2026-02-07T01:52:05.395" v="17944" actId="20577"/>
          <ac:spMkLst>
            <pc:docMk/>
            <pc:sldMk cId="2861357872" sldId="6057"/>
            <ac:spMk id="19" creationId="{FF78ADE3-E04A-F97A-579B-EA6CBFE0EDC3}"/>
          </ac:spMkLst>
        </pc:spChg>
        <pc:spChg chg="add mod">
          <ac:chgData name="松浦英宗" userId="9b03fd3a-662f-49ff-9af1-1b93cf7aab22" providerId="ADAL" clId="{56E9DFAE-DDAD-4FCA-8AED-56B2D15DB479}" dt="2026-02-07T11:05:02.809" v="20942" actId="1036"/>
          <ac:spMkLst>
            <pc:docMk/>
            <pc:sldMk cId="2861357872" sldId="6057"/>
            <ac:spMk id="20" creationId="{B7F5C24A-353A-6322-C709-E3CC0E8D2F2C}"/>
          </ac:spMkLst>
        </pc:spChg>
        <pc:spChg chg="mod">
          <ac:chgData name="松浦英宗" userId="9b03fd3a-662f-49ff-9af1-1b93cf7aab22" providerId="ADAL" clId="{56E9DFAE-DDAD-4FCA-8AED-56B2D15DB479}" dt="2026-02-07T01:51:49.576" v="17922" actId="20577"/>
          <ac:spMkLst>
            <pc:docMk/>
            <pc:sldMk cId="2861357872" sldId="6057"/>
            <ac:spMk id="20" creationId="{E05CA1D2-6142-FF23-C4C7-DE0B6BDD82A4}"/>
          </ac:spMkLst>
        </pc:spChg>
        <pc:spChg chg="mod">
          <ac:chgData name="松浦英宗" userId="9b03fd3a-662f-49ff-9af1-1b93cf7aab22" providerId="ADAL" clId="{56E9DFAE-DDAD-4FCA-8AED-56B2D15DB479}" dt="2026-02-07T01:51:52.714" v="17924"/>
          <ac:spMkLst>
            <pc:docMk/>
            <pc:sldMk cId="2861357872" sldId="6057"/>
            <ac:spMk id="21" creationId="{9CE01DA6-2CDD-2698-5266-6D9EBB13369B}"/>
          </ac:spMkLst>
        </pc:spChg>
        <pc:spChg chg="mod">
          <ac:chgData name="松浦英宗" userId="9b03fd3a-662f-49ff-9af1-1b93cf7aab22" providerId="ADAL" clId="{56E9DFAE-DDAD-4FCA-8AED-56B2D15DB479}" dt="2026-02-07T01:51:42.483" v="17919" actId="20577"/>
          <ac:spMkLst>
            <pc:docMk/>
            <pc:sldMk cId="2861357872" sldId="6057"/>
            <ac:spMk id="22" creationId="{DD92949A-3658-2EFE-6785-3443DB638E81}"/>
          </ac:spMkLst>
        </pc:spChg>
        <pc:spChg chg="mod">
          <ac:chgData name="松浦英宗" userId="9b03fd3a-662f-49ff-9af1-1b93cf7aab22" providerId="ADAL" clId="{56E9DFAE-DDAD-4FCA-8AED-56B2D15DB479}" dt="2026-02-07T02:37:31.574" v="19530" actId="2711"/>
          <ac:spMkLst>
            <pc:docMk/>
            <pc:sldMk cId="2861357872" sldId="6057"/>
            <ac:spMk id="23" creationId="{FEC86870-9600-454D-A444-DE3E805EAB0C}"/>
          </ac:spMkLst>
        </pc:spChg>
        <pc:spChg chg="mod">
          <ac:chgData name="松浦英宗" userId="9b03fd3a-662f-49ff-9af1-1b93cf7aab22" providerId="ADAL" clId="{56E9DFAE-DDAD-4FCA-8AED-56B2D15DB479}" dt="2026-02-07T01:50:34.194" v="17903" actId="404"/>
          <ac:spMkLst>
            <pc:docMk/>
            <pc:sldMk cId="2861357872" sldId="6057"/>
            <ac:spMk id="24" creationId="{8A4A59CB-F246-9CB3-A3E8-6A87A5183637}"/>
          </ac:spMkLst>
        </pc:spChg>
        <pc:spChg chg="mod">
          <ac:chgData name="松浦英宗" userId="9b03fd3a-662f-49ff-9af1-1b93cf7aab22" providerId="ADAL" clId="{56E9DFAE-DDAD-4FCA-8AED-56B2D15DB479}" dt="2026-02-07T01:51:36.325" v="17909"/>
          <ac:spMkLst>
            <pc:docMk/>
            <pc:sldMk cId="2861357872" sldId="6057"/>
            <ac:spMk id="25" creationId="{07A42377-E3F3-F88B-3972-6394E1058033}"/>
          </ac:spMkLst>
        </pc:spChg>
        <pc:spChg chg="mod">
          <ac:chgData name="松浦英宗" userId="9b03fd3a-662f-49ff-9af1-1b93cf7aab22" providerId="ADAL" clId="{56E9DFAE-DDAD-4FCA-8AED-56B2D15DB479}" dt="2026-02-07T01:50:34.194" v="17903" actId="404"/>
          <ac:spMkLst>
            <pc:docMk/>
            <pc:sldMk cId="2861357872" sldId="6057"/>
            <ac:spMk id="26" creationId="{3E8D2080-04AB-5123-5BE2-7CC1AE3C80AC}"/>
          </ac:spMkLst>
        </pc:spChg>
        <pc:spChg chg="mod">
          <ac:chgData name="松浦英宗" userId="9b03fd3a-662f-49ff-9af1-1b93cf7aab22" providerId="ADAL" clId="{56E9DFAE-DDAD-4FCA-8AED-56B2D15DB479}" dt="2026-02-07T01:51:30.655" v="17907"/>
          <ac:spMkLst>
            <pc:docMk/>
            <pc:sldMk cId="2861357872" sldId="6057"/>
            <ac:spMk id="27" creationId="{8597E1F2-E4C0-E920-8E0D-8B60EB5AE2BC}"/>
          </ac:spMkLst>
        </pc:spChg>
        <pc:spChg chg="add del mod topLvl">
          <ac:chgData name="松浦英宗" userId="9b03fd3a-662f-49ff-9af1-1b93cf7aab22" providerId="ADAL" clId="{56E9DFAE-DDAD-4FCA-8AED-56B2D15DB479}" dt="2026-02-07T06:21:49.339" v="20115" actId="478"/>
          <ac:spMkLst>
            <pc:docMk/>
            <pc:sldMk cId="2861357872" sldId="6057"/>
            <ac:spMk id="28" creationId="{78A95BBA-6A82-8D4F-E888-1DF0364FCCCB}"/>
          </ac:spMkLst>
        </pc:spChg>
        <pc:grpChg chg="del mod">
          <ac:chgData name="松浦英宗" userId="9b03fd3a-662f-49ff-9af1-1b93cf7aab22" providerId="ADAL" clId="{56E9DFAE-DDAD-4FCA-8AED-56B2D15DB479}" dt="2026-02-07T06:21:47.382" v="20114" actId="478"/>
          <ac:grpSpMkLst>
            <pc:docMk/>
            <pc:sldMk cId="2861357872" sldId="6057"/>
            <ac:grpSpMk id="3" creationId="{ACDA91C4-BD89-1051-9A45-3F0C78A59449}"/>
          </ac:grpSpMkLst>
        </pc:grpChg>
        <pc:grpChg chg="add del mod">
          <ac:chgData name="松浦英宗" userId="9b03fd3a-662f-49ff-9af1-1b93cf7aab22" providerId="ADAL" clId="{56E9DFAE-DDAD-4FCA-8AED-56B2D15DB479}" dt="2026-02-07T10:48:16.661" v="20260" actId="165"/>
          <ac:grpSpMkLst>
            <pc:docMk/>
            <pc:sldMk cId="2861357872" sldId="6057"/>
            <ac:grpSpMk id="7" creationId="{6769FE56-BABC-629C-9EB9-C609E91D70B0}"/>
          </ac:grpSpMkLst>
        </pc:grpChg>
        <pc:grpChg chg="add del mod">
          <ac:chgData name="松浦英宗" userId="9b03fd3a-662f-49ff-9af1-1b93cf7aab22" providerId="ADAL" clId="{56E9DFAE-DDAD-4FCA-8AED-56B2D15DB479}" dt="2026-02-07T10:58:40.906" v="20388" actId="165"/>
          <ac:grpSpMkLst>
            <pc:docMk/>
            <pc:sldMk cId="2861357872" sldId="6057"/>
            <ac:grpSpMk id="11" creationId="{9A0A1B3E-A865-1520-467B-58287B115300}"/>
          </ac:grpSpMkLst>
        </pc:grpChg>
        <pc:grpChg chg="add del mod">
          <ac:chgData name="松浦英宗" userId="9b03fd3a-662f-49ff-9af1-1b93cf7aab22" providerId="ADAL" clId="{56E9DFAE-DDAD-4FCA-8AED-56B2D15DB479}" dt="2026-02-07T10:58:40.906" v="20388" actId="165"/>
          <ac:grpSpMkLst>
            <pc:docMk/>
            <pc:sldMk cId="2861357872" sldId="6057"/>
            <ac:grpSpMk id="12" creationId="{B7DF5CEB-784E-C1DE-A762-8A605E68690C}"/>
          </ac:grpSpMkLst>
        </pc:grpChg>
        <pc:grpChg chg="add del mod">
          <ac:chgData name="松浦英宗" userId="9b03fd3a-662f-49ff-9af1-1b93cf7aab22" providerId="ADAL" clId="{56E9DFAE-DDAD-4FCA-8AED-56B2D15DB479}" dt="2026-02-07T06:21:49.339" v="20115" actId="478"/>
          <ac:grpSpMkLst>
            <pc:docMk/>
            <pc:sldMk cId="2861357872" sldId="6057"/>
            <ac:grpSpMk id="29" creationId="{73DE551B-57DF-94A7-D484-37C069D0F560}"/>
          </ac:grpSpMkLst>
        </pc:grpChg>
        <pc:cxnChg chg="mod">
          <ac:chgData name="松浦英宗" userId="9b03fd3a-662f-49ff-9af1-1b93cf7aab22" providerId="ADAL" clId="{56E9DFAE-DDAD-4FCA-8AED-56B2D15DB479}" dt="2026-02-07T01:50:50.455" v="17904" actId="208"/>
          <ac:cxnSpMkLst>
            <pc:docMk/>
            <pc:sldMk cId="2861357872" sldId="6057"/>
            <ac:cxnSpMk id="5" creationId="{8069801F-D41C-CFD9-6A9F-76BAD2F945B2}"/>
          </ac:cxnSpMkLst>
        </pc:cxnChg>
        <pc:cxnChg chg="mod">
          <ac:chgData name="松浦英宗" userId="9b03fd3a-662f-49ff-9af1-1b93cf7aab22" providerId="ADAL" clId="{56E9DFAE-DDAD-4FCA-8AED-56B2D15DB479}" dt="2026-02-07T01:50:50.455" v="17904" actId="208"/>
          <ac:cxnSpMkLst>
            <pc:docMk/>
            <pc:sldMk cId="2861357872" sldId="6057"/>
            <ac:cxnSpMk id="8" creationId="{D0C8126A-6601-CC52-11F4-BF85D50D7480}"/>
          </ac:cxnSpMkLst>
        </pc:cxnChg>
        <pc:cxnChg chg="mod">
          <ac:chgData name="松浦英宗" userId="9b03fd3a-662f-49ff-9af1-1b93cf7aab22" providerId="ADAL" clId="{56E9DFAE-DDAD-4FCA-8AED-56B2D15DB479}" dt="2026-02-07T01:50:50.455" v="17904" actId="208"/>
          <ac:cxnSpMkLst>
            <pc:docMk/>
            <pc:sldMk cId="2861357872" sldId="6057"/>
            <ac:cxnSpMk id="10" creationId="{0E464AD3-9845-D09B-A9B2-947754BE2A09}"/>
          </ac:cxnSpMkLst>
        </pc:cxnChg>
        <pc:cxnChg chg="mod">
          <ac:chgData name="松浦英宗" userId="9b03fd3a-662f-49ff-9af1-1b93cf7aab22" providerId="ADAL" clId="{56E9DFAE-DDAD-4FCA-8AED-56B2D15DB479}" dt="2026-02-07T01:50:50.455" v="17904" actId="208"/>
          <ac:cxnSpMkLst>
            <pc:docMk/>
            <pc:sldMk cId="2861357872" sldId="6057"/>
            <ac:cxnSpMk id="12" creationId="{64DBAC9A-CA92-3CA7-10DB-3E93AF034A39}"/>
          </ac:cxnSpMkLst>
        </pc:cxnChg>
        <pc:cxnChg chg="mod">
          <ac:chgData name="松浦英宗" userId="9b03fd3a-662f-49ff-9af1-1b93cf7aab22" providerId="ADAL" clId="{56E9DFAE-DDAD-4FCA-8AED-56B2D15DB479}" dt="2026-02-07T01:50:50.455" v="17904" actId="208"/>
          <ac:cxnSpMkLst>
            <pc:docMk/>
            <pc:sldMk cId="2861357872" sldId="6057"/>
            <ac:cxnSpMk id="14" creationId="{EC1F525C-0927-E07F-9E4D-65934504EAA7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7T06:21:42.148" v="20112" actId="47"/>
        <pc:sldMkLst>
          <pc:docMk/>
          <pc:sldMk cId="222052990" sldId="6058"/>
        </pc:sldMkLst>
        <pc:spChg chg="mod ord">
          <ac:chgData name="松浦英宗" userId="9b03fd3a-662f-49ff-9af1-1b93cf7aab22" providerId="ADAL" clId="{56E9DFAE-DDAD-4FCA-8AED-56B2D15DB479}" dt="2026-02-07T02:00:44.497" v="18179" actId="1076"/>
          <ac:spMkLst>
            <pc:docMk/>
            <pc:sldMk cId="222052990" sldId="6058"/>
            <ac:spMk id="6" creationId="{3DEFC7CA-2749-3B07-FCFE-A1B4399A5994}"/>
          </ac:spMkLst>
        </pc:spChg>
        <pc:spChg chg="add mod">
          <ac:chgData name="松浦英宗" userId="9b03fd3a-662f-49ff-9af1-1b93cf7aab22" providerId="ADAL" clId="{56E9DFAE-DDAD-4FCA-8AED-56B2D15DB479}" dt="2026-02-07T02:02:49.954" v="18205" actId="1076"/>
          <ac:spMkLst>
            <pc:docMk/>
            <pc:sldMk cId="222052990" sldId="6058"/>
            <ac:spMk id="7" creationId="{9E889D14-FEFC-DBBF-AADB-9A3B457A605A}"/>
          </ac:spMkLst>
        </pc:spChg>
        <pc:spChg chg="add mod">
          <ac:chgData name="松浦英宗" userId="9b03fd3a-662f-49ff-9af1-1b93cf7aab22" providerId="ADAL" clId="{56E9DFAE-DDAD-4FCA-8AED-56B2D15DB479}" dt="2026-02-07T02:02:45.717" v="18203" actId="122"/>
          <ac:spMkLst>
            <pc:docMk/>
            <pc:sldMk cId="222052990" sldId="6058"/>
            <ac:spMk id="8" creationId="{B462056E-3E81-8A13-9A72-58BB4699FB74}"/>
          </ac:spMkLst>
        </pc:spChg>
        <pc:spChg chg="add mod">
          <ac:chgData name="松浦英宗" userId="9b03fd3a-662f-49ff-9af1-1b93cf7aab22" providerId="ADAL" clId="{56E9DFAE-DDAD-4FCA-8AED-56B2D15DB479}" dt="2026-02-07T02:02:24.652" v="18194" actId="404"/>
          <ac:spMkLst>
            <pc:docMk/>
            <pc:sldMk cId="222052990" sldId="6058"/>
            <ac:spMk id="9" creationId="{B38D816F-4C17-36E1-0CFF-45825B6310C7}"/>
          </ac:spMkLst>
        </pc:spChg>
        <pc:spChg chg="mod">
          <ac:chgData name="松浦英宗" userId="9b03fd3a-662f-49ff-9af1-1b93cf7aab22" providerId="ADAL" clId="{56E9DFAE-DDAD-4FCA-8AED-56B2D15DB479}" dt="2026-02-07T02:03:25.384" v="18317" actId="20577"/>
          <ac:spMkLst>
            <pc:docMk/>
            <pc:sldMk cId="222052990" sldId="6058"/>
            <ac:spMk id="12" creationId="{9E2CE757-CF1D-43F5-C7FD-9F30CB3313B9}"/>
          </ac:spMkLst>
        </pc:spChg>
        <pc:spChg chg="mod">
          <ac:chgData name="松浦英宗" userId="9b03fd3a-662f-49ff-9af1-1b93cf7aab22" providerId="ADAL" clId="{56E9DFAE-DDAD-4FCA-8AED-56B2D15DB479}" dt="2026-02-07T02:03:29.493" v="18328" actId="20577"/>
          <ac:spMkLst>
            <pc:docMk/>
            <pc:sldMk cId="222052990" sldId="6058"/>
            <ac:spMk id="13" creationId="{EC17EDBA-0BDE-EE5A-E699-689E67473189}"/>
          </ac:spMkLst>
        </pc:spChg>
        <pc:spChg chg="mod">
          <ac:chgData name="松浦英宗" userId="9b03fd3a-662f-49ff-9af1-1b93cf7aab22" providerId="ADAL" clId="{56E9DFAE-DDAD-4FCA-8AED-56B2D15DB479}" dt="2026-02-07T02:03:36.171" v="18339" actId="20577"/>
          <ac:spMkLst>
            <pc:docMk/>
            <pc:sldMk cId="222052990" sldId="6058"/>
            <ac:spMk id="15" creationId="{D167BFBD-1177-E116-1E17-3738C4A1B3C3}"/>
          </ac:spMkLst>
        </pc:spChg>
        <pc:spChg chg="mod">
          <ac:chgData name="松浦英宗" userId="9b03fd3a-662f-49ff-9af1-1b93cf7aab22" providerId="ADAL" clId="{56E9DFAE-DDAD-4FCA-8AED-56B2D15DB479}" dt="2026-02-07T02:03:38.598" v="18341"/>
          <ac:spMkLst>
            <pc:docMk/>
            <pc:sldMk cId="222052990" sldId="6058"/>
            <ac:spMk id="16" creationId="{1888D126-7893-AB7D-F86B-8F479759F6DB}"/>
          </ac:spMkLst>
        </pc:spChg>
        <pc:spChg chg="mod">
          <ac:chgData name="松浦英宗" userId="9b03fd3a-662f-49ff-9af1-1b93cf7aab22" providerId="ADAL" clId="{56E9DFAE-DDAD-4FCA-8AED-56B2D15DB479}" dt="2026-02-07T02:03:46.230" v="18359" actId="20577"/>
          <ac:spMkLst>
            <pc:docMk/>
            <pc:sldMk cId="222052990" sldId="6058"/>
            <ac:spMk id="18" creationId="{6D7123AD-50EE-FE04-F55F-2B70532882CE}"/>
          </ac:spMkLst>
        </pc:spChg>
        <pc:spChg chg="mod">
          <ac:chgData name="松浦英宗" userId="9b03fd3a-662f-49ff-9af1-1b93cf7aab22" providerId="ADAL" clId="{56E9DFAE-DDAD-4FCA-8AED-56B2D15DB479}" dt="2026-02-07T02:03:49.014" v="18361"/>
          <ac:spMkLst>
            <pc:docMk/>
            <pc:sldMk cId="222052990" sldId="6058"/>
            <ac:spMk id="19" creationId="{52DEC2DD-E66A-9C77-D7B4-BCCE5CA7E9FB}"/>
          </ac:spMkLst>
        </pc:spChg>
        <pc:spChg chg="mod">
          <ac:chgData name="松浦英宗" userId="9b03fd3a-662f-49ff-9af1-1b93cf7aab22" providerId="ADAL" clId="{56E9DFAE-DDAD-4FCA-8AED-56B2D15DB479}" dt="2026-02-07T02:03:56.814" v="18378" actId="20577"/>
          <ac:spMkLst>
            <pc:docMk/>
            <pc:sldMk cId="222052990" sldId="6058"/>
            <ac:spMk id="21" creationId="{7A0670E3-6F9C-389E-7232-1D7DBC614B29}"/>
          </ac:spMkLst>
        </pc:spChg>
        <pc:spChg chg="mod">
          <ac:chgData name="松浦英宗" userId="9b03fd3a-662f-49ff-9af1-1b93cf7aab22" providerId="ADAL" clId="{56E9DFAE-DDAD-4FCA-8AED-56B2D15DB479}" dt="2026-02-07T02:03:59.166" v="18380"/>
          <ac:spMkLst>
            <pc:docMk/>
            <pc:sldMk cId="222052990" sldId="6058"/>
            <ac:spMk id="22" creationId="{3FB5258D-7C75-DE6E-6A90-A5A2AA712E78}"/>
          </ac:spMkLst>
        </pc:spChg>
        <pc:grpChg chg="add mod">
          <ac:chgData name="松浦英宗" userId="9b03fd3a-662f-49ff-9af1-1b93cf7aab22" providerId="ADAL" clId="{56E9DFAE-DDAD-4FCA-8AED-56B2D15DB479}" dt="2026-02-07T02:03:10.843" v="18220" actId="164"/>
          <ac:grpSpMkLst>
            <pc:docMk/>
            <pc:sldMk cId="222052990" sldId="6058"/>
            <ac:grpSpMk id="10" creationId="{BCE8700F-0A6D-C012-A45A-A3F28D189EBB}"/>
          </ac:grpSpMkLst>
        </pc:grpChg>
        <pc:grpChg chg="add mod">
          <ac:chgData name="松浦英宗" userId="9b03fd3a-662f-49ff-9af1-1b93cf7aab22" providerId="ADAL" clId="{56E9DFAE-DDAD-4FCA-8AED-56B2D15DB479}" dt="2026-02-07T02:03:10.843" v="18220" actId="164"/>
          <ac:grpSpMkLst>
            <pc:docMk/>
            <pc:sldMk cId="222052990" sldId="6058"/>
            <ac:grpSpMk id="11" creationId="{F09469D9-CF91-7AD9-476D-BCD88208C11E}"/>
          </ac:grpSpMkLst>
        </pc:grpChg>
        <pc:grpChg chg="add mod">
          <ac:chgData name="松浦英宗" userId="9b03fd3a-662f-49ff-9af1-1b93cf7aab22" providerId="ADAL" clId="{56E9DFAE-DDAD-4FCA-8AED-56B2D15DB479}" dt="2026-02-07T02:03:10.843" v="18220" actId="164"/>
          <ac:grpSpMkLst>
            <pc:docMk/>
            <pc:sldMk cId="222052990" sldId="6058"/>
            <ac:grpSpMk id="14" creationId="{BC6CBD7E-4661-8025-BA58-C651D50464F0}"/>
          </ac:grpSpMkLst>
        </pc:grpChg>
        <pc:grpChg chg="add mod">
          <ac:chgData name="松浦英宗" userId="9b03fd3a-662f-49ff-9af1-1b93cf7aab22" providerId="ADAL" clId="{56E9DFAE-DDAD-4FCA-8AED-56B2D15DB479}" dt="2026-02-07T02:03:10.843" v="18220" actId="164"/>
          <ac:grpSpMkLst>
            <pc:docMk/>
            <pc:sldMk cId="222052990" sldId="6058"/>
            <ac:grpSpMk id="17" creationId="{473BA204-6A13-67CD-BFE1-03D93022E182}"/>
          </ac:grpSpMkLst>
        </pc:grpChg>
        <pc:grpChg chg="add mod">
          <ac:chgData name="松浦英宗" userId="9b03fd3a-662f-49ff-9af1-1b93cf7aab22" providerId="ADAL" clId="{56E9DFAE-DDAD-4FCA-8AED-56B2D15DB479}" dt="2026-02-07T02:03:10.843" v="18220" actId="164"/>
          <ac:grpSpMkLst>
            <pc:docMk/>
            <pc:sldMk cId="222052990" sldId="6058"/>
            <ac:grpSpMk id="20" creationId="{BCA63300-8E75-3FD3-47D7-7C78541B99C8}"/>
          </ac:grpSpMkLst>
        </pc:grpChg>
        <pc:grpChg chg="add mod">
          <ac:chgData name="松浦英宗" userId="9b03fd3a-662f-49ff-9af1-1b93cf7aab22" providerId="ADAL" clId="{56E9DFAE-DDAD-4FCA-8AED-56B2D15DB479}" dt="2026-02-07T02:03:21.487" v="18307" actId="1038"/>
          <ac:grpSpMkLst>
            <pc:docMk/>
            <pc:sldMk cId="222052990" sldId="6058"/>
            <ac:grpSpMk id="23" creationId="{43D76E4F-2231-CCA4-2792-7BF1145E1D02}"/>
          </ac:grpSpMkLst>
        </pc:grpChg>
        <pc:picChg chg="add del mod">
          <ac:chgData name="松浦英宗" userId="9b03fd3a-662f-49ff-9af1-1b93cf7aab22" providerId="ADAL" clId="{56E9DFAE-DDAD-4FCA-8AED-56B2D15DB479}" dt="2026-02-07T01:58:51.836" v="18065" actId="478"/>
          <ac:picMkLst>
            <pc:docMk/>
            <pc:sldMk cId="222052990" sldId="6058"/>
            <ac:picMk id="3" creationId="{38DE638E-3B49-580F-D3EC-C688E692DC1E}"/>
          </ac:picMkLst>
        </pc:picChg>
        <pc:picChg chg="add mod ord modCrop">
          <ac:chgData name="松浦英宗" userId="9b03fd3a-662f-49ff-9af1-1b93cf7aab22" providerId="ADAL" clId="{56E9DFAE-DDAD-4FCA-8AED-56B2D15DB479}" dt="2026-02-07T01:59:43.772" v="18074" actId="167"/>
          <ac:picMkLst>
            <pc:docMk/>
            <pc:sldMk cId="222052990" sldId="6058"/>
            <ac:picMk id="5" creationId="{9660E25A-CF55-53DF-5480-39E4E1337A9C}"/>
          </ac:picMkLst>
        </pc:pic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17188151" sldId="6058"/>
        </pc:sldMkLst>
      </pc:sldChg>
      <pc:sldChg chg="addSp delSp modSp add del mod ord">
        <pc:chgData name="松浦英宗" userId="9b03fd3a-662f-49ff-9af1-1b93cf7aab22" providerId="ADAL" clId="{56E9DFAE-DDAD-4FCA-8AED-56B2D15DB479}" dt="2026-02-07T12:18:17.269" v="23314" actId="47"/>
        <pc:sldMkLst>
          <pc:docMk/>
          <pc:sldMk cId="1269820409" sldId="6058"/>
        </pc:sldMkLst>
        <pc:spChg chg="del">
          <ac:chgData name="松浦英宗" userId="9b03fd3a-662f-49ff-9af1-1b93cf7aab22" providerId="ADAL" clId="{56E9DFAE-DDAD-4FCA-8AED-56B2D15DB479}" dt="2026-02-07T10:50:29.018" v="20265" actId="478"/>
          <ac:spMkLst>
            <pc:docMk/>
            <pc:sldMk cId="1269820409" sldId="6058"/>
            <ac:spMk id="2" creationId="{CB7510F1-373B-E1E9-E78E-7199A925A78A}"/>
          </ac:spMkLst>
        </pc:spChg>
        <pc:spChg chg="mod">
          <ac:chgData name="松浦英宗" userId="9b03fd3a-662f-49ff-9af1-1b93cf7aab22" providerId="ADAL" clId="{56E9DFAE-DDAD-4FCA-8AED-56B2D15DB479}" dt="2026-02-07T11:08:24.894" v="20980" actId="122"/>
          <ac:spMkLst>
            <pc:docMk/>
            <pc:sldMk cId="1269820409" sldId="6058"/>
            <ac:spMk id="8" creationId="{5E812AA0-22F7-4A07-1461-24FAF836C9F9}"/>
          </ac:spMkLst>
        </pc:spChg>
        <pc:spChg chg="mod">
          <ac:chgData name="松浦英宗" userId="9b03fd3a-662f-49ff-9af1-1b93cf7aab22" providerId="ADAL" clId="{56E9DFAE-DDAD-4FCA-8AED-56B2D15DB479}" dt="2026-02-07T11:08:24.894" v="20980" actId="122"/>
          <ac:spMkLst>
            <pc:docMk/>
            <pc:sldMk cId="1269820409" sldId="6058"/>
            <ac:spMk id="9" creationId="{D2CA06A5-706A-6FE8-670F-D6F5298FA4C5}"/>
          </ac:spMkLst>
        </pc:spChg>
        <pc:spChg chg="mod">
          <ac:chgData name="松浦英宗" userId="9b03fd3a-662f-49ff-9af1-1b93cf7aab22" providerId="ADAL" clId="{56E9DFAE-DDAD-4FCA-8AED-56B2D15DB479}" dt="2026-02-07T10:54:37.630" v="20368" actId="207"/>
          <ac:spMkLst>
            <pc:docMk/>
            <pc:sldMk cId="1269820409" sldId="6058"/>
            <ac:spMk id="10" creationId="{82D11F92-995A-968C-D5A8-28D7FBFF0E5D}"/>
          </ac:spMkLst>
        </pc:spChg>
        <pc:spChg chg="mod">
          <ac:chgData name="松浦英宗" userId="9b03fd3a-662f-49ff-9af1-1b93cf7aab22" providerId="ADAL" clId="{56E9DFAE-DDAD-4FCA-8AED-56B2D15DB479}" dt="2026-02-07T11:08:06.798" v="20977" actId="403"/>
          <ac:spMkLst>
            <pc:docMk/>
            <pc:sldMk cId="1269820409" sldId="6058"/>
            <ac:spMk id="11" creationId="{DBBA9CBA-05C1-4843-6EF1-90E010B02ABD}"/>
          </ac:spMkLst>
        </pc:spChg>
        <pc:spChg chg="mod">
          <ac:chgData name="松浦英宗" userId="9b03fd3a-662f-49ff-9af1-1b93cf7aab22" providerId="ADAL" clId="{56E9DFAE-DDAD-4FCA-8AED-56B2D15DB479}" dt="2026-02-07T11:08:24.894" v="20980" actId="122"/>
          <ac:spMkLst>
            <pc:docMk/>
            <pc:sldMk cId="1269820409" sldId="6058"/>
            <ac:spMk id="12" creationId="{766738DB-EAFE-79BF-48A6-C928948E2F59}"/>
          </ac:spMkLst>
        </pc:spChg>
        <pc:spChg chg="mod">
          <ac:chgData name="松浦英宗" userId="9b03fd3a-662f-49ff-9af1-1b93cf7aab22" providerId="ADAL" clId="{56E9DFAE-DDAD-4FCA-8AED-56B2D15DB479}" dt="2026-02-07T11:08:24.894" v="20980" actId="122"/>
          <ac:spMkLst>
            <pc:docMk/>
            <pc:sldMk cId="1269820409" sldId="6058"/>
            <ac:spMk id="13" creationId="{2CF32C6F-A5C4-BC98-7D87-CB15C2E8A7ED}"/>
          </ac:spMkLst>
        </pc:spChg>
        <pc:spChg chg="mod">
          <ac:chgData name="松浦英宗" userId="9b03fd3a-662f-49ff-9af1-1b93cf7aab22" providerId="ADAL" clId="{56E9DFAE-DDAD-4FCA-8AED-56B2D15DB479}" dt="2026-02-07T11:08:06.798" v="20977" actId="403"/>
          <ac:spMkLst>
            <pc:docMk/>
            <pc:sldMk cId="1269820409" sldId="6058"/>
            <ac:spMk id="14" creationId="{EDE981F7-B872-3812-60FE-8AEB33F6F606}"/>
          </ac:spMkLst>
        </pc:spChg>
        <pc:spChg chg="mod">
          <ac:chgData name="松浦英宗" userId="9b03fd3a-662f-49ff-9af1-1b93cf7aab22" providerId="ADAL" clId="{56E9DFAE-DDAD-4FCA-8AED-56B2D15DB479}" dt="2026-02-07T11:08:06.798" v="20977" actId="403"/>
          <ac:spMkLst>
            <pc:docMk/>
            <pc:sldMk cId="1269820409" sldId="6058"/>
            <ac:spMk id="15" creationId="{283A29C1-992A-8E30-20DF-930AF2B7610A}"/>
          </ac:spMkLst>
        </pc:spChg>
        <pc:spChg chg="mod">
          <ac:chgData name="松浦英宗" userId="9b03fd3a-662f-49ff-9af1-1b93cf7aab22" providerId="ADAL" clId="{56E9DFAE-DDAD-4FCA-8AED-56B2D15DB479}" dt="2026-02-07T11:08:24.894" v="20980" actId="122"/>
          <ac:spMkLst>
            <pc:docMk/>
            <pc:sldMk cId="1269820409" sldId="6058"/>
            <ac:spMk id="16" creationId="{3186B22A-22D7-56E5-9E63-682E6205AF52}"/>
          </ac:spMkLst>
        </pc:spChg>
        <pc:spChg chg="mod">
          <ac:chgData name="松浦英宗" userId="9b03fd3a-662f-49ff-9af1-1b93cf7aab22" providerId="ADAL" clId="{56E9DFAE-DDAD-4FCA-8AED-56B2D15DB479}" dt="2026-02-07T11:08:24.894" v="20980" actId="122"/>
          <ac:spMkLst>
            <pc:docMk/>
            <pc:sldMk cId="1269820409" sldId="6058"/>
            <ac:spMk id="17" creationId="{3F301389-8DFE-9E77-F227-D17C333F720B}"/>
          </ac:spMkLst>
        </pc:spChg>
        <pc:spChg chg="mod">
          <ac:chgData name="松浦英宗" userId="9b03fd3a-662f-49ff-9af1-1b93cf7aab22" providerId="ADAL" clId="{56E9DFAE-DDAD-4FCA-8AED-56B2D15DB479}" dt="2026-02-07T11:08:06.798" v="20977" actId="403"/>
          <ac:spMkLst>
            <pc:docMk/>
            <pc:sldMk cId="1269820409" sldId="6058"/>
            <ac:spMk id="18" creationId="{EA4F5561-6EEC-1468-506D-4096F017DD54}"/>
          </ac:spMkLst>
        </pc:spChg>
        <pc:spChg chg="mod">
          <ac:chgData name="松浦英宗" userId="9b03fd3a-662f-49ff-9af1-1b93cf7aab22" providerId="ADAL" clId="{56E9DFAE-DDAD-4FCA-8AED-56B2D15DB479}" dt="2026-02-07T11:07:28.947" v="20964" actId="20577"/>
          <ac:spMkLst>
            <pc:docMk/>
            <pc:sldMk cId="1269820409" sldId="6058"/>
            <ac:spMk id="19" creationId="{38A36325-68E6-1521-6F4B-351017FCF389}"/>
          </ac:spMkLst>
        </pc:spChg>
        <pc:spChg chg="mod">
          <ac:chgData name="松浦英宗" userId="9b03fd3a-662f-49ff-9af1-1b93cf7aab22" providerId="ADAL" clId="{56E9DFAE-DDAD-4FCA-8AED-56B2D15DB479}" dt="2026-02-07T11:08:06.798" v="20977" actId="403"/>
          <ac:spMkLst>
            <pc:docMk/>
            <pc:sldMk cId="1269820409" sldId="6058"/>
            <ac:spMk id="20" creationId="{6B149BEE-E45A-6B51-DF4A-67DF8EBF526A}"/>
          </ac:spMkLst>
        </pc:spChg>
        <pc:spChg chg="mod">
          <ac:chgData name="松浦英宗" userId="9b03fd3a-662f-49ff-9af1-1b93cf7aab22" providerId="ADAL" clId="{56E9DFAE-DDAD-4FCA-8AED-56B2D15DB479}" dt="2026-02-07T11:08:06.798" v="20977" actId="403"/>
          <ac:spMkLst>
            <pc:docMk/>
            <pc:sldMk cId="1269820409" sldId="6058"/>
            <ac:spMk id="21" creationId="{67DB7C31-65F2-0AC6-2BCF-FC20979A59E2}"/>
          </ac:spMkLst>
        </pc:spChg>
        <pc:spChg chg="mod">
          <ac:chgData name="松浦英宗" userId="9b03fd3a-662f-49ff-9af1-1b93cf7aab22" providerId="ADAL" clId="{56E9DFAE-DDAD-4FCA-8AED-56B2D15DB479}" dt="2026-02-07T11:08:06.798" v="20977" actId="403"/>
          <ac:spMkLst>
            <pc:docMk/>
            <pc:sldMk cId="1269820409" sldId="6058"/>
            <ac:spMk id="22" creationId="{4EA1B15C-545A-C861-0DFB-7F26628F7CE2}"/>
          </ac:spMkLst>
        </pc:spChg>
        <pc:spChg chg="mod">
          <ac:chgData name="松浦英宗" userId="9b03fd3a-662f-49ff-9af1-1b93cf7aab22" providerId="ADAL" clId="{56E9DFAE-DDAD-4FCA-8AED-56B2D15DB479}" dt="2026-02-07T11:08:06.798" v="20977" actId="403"/>
          <ac:spMkLst>
            <pc:docMk/>
            <pc:sldMk cId="1269820409" sldId="6058"/>
            <ac:spMk id="23" creationId="{3FFA1CC4-B058-D1B1-EC00-E6CF8741EDDD}"/>
          </ac:spMkLst>
        </pc:spChg>
        <pc:spChg chg="mod">
          <ac:chgData name="松浦英宗" userId="9b03fd3a-662f-49ff-9af1-1b93cf7aab22" providerId="ADAL" clId="{56E9DFAE-DDAD-4FCA-8AED-56B2D15DB479}" dt="2026-02-07T10:51:07.894" v="20331" actId="20577"/>
          <ac:spMkLst>
            <pc:docMk/>
            <pc:sldMk cId="1269820409" sldId="6058"/>
            <ac:spMk id="25" creationId="{38C3B05C-172C-72C8-A0FC-71A98C118251}"/>
          </ac:spMkLst>
        </pc:spChg>
        <pc:spChg chg="mod">
          <ac:chgData name="松浦英宗" userId="9b03fd3a-662f-49ff-9af1-1b93cf7aab22" providerId="ADAL" clId="{56E9DFAE-DDAD-4FCA-8AED-56B2D15DB479}" dt="2026-02-07T11:08:06.798" v="20977" actId="403"/>
          <ac:spMkLst>
            <pc:docMk/>
            <pc:sldMk cId="1269820409" sldId="6058"/>
            <ac:spMk id="27" creationId="{EEF7FE59-C8EC-D907-4D0F-5D424BA73D82}"/>
          </ac:spMkLst>
        </pc:spChg>
        <pc:spChg chg="add mod">
          <ac:chgData name="松浦英宗" userId="9b03fd3a-662f-49ff-9af1-1b93cf7aab22" providerId="ADAL" clId="{56E9DFAE-DDAD-4FCA-8AED-56B2D15DB479}" dt="2026-02-07T11:07:15.439" v="20945" actId="2711"/>
          <ac:spMkLst>
            <pc:docMk/>
            <pc:sldMk cId="1269820409" sldId="6058"/>
            <ac:spMk id="29" creationId="{CF4ADE5A-3332-B722-B454-8CEBD094772C}"/>
          </ac:spMkLst>
        </pc:spChg>
        <pc:grpChg chg="del">
          <ac:chgData name="松浦英宗" userId="9b03fd3a-662f-49ff-9af1-1b93cf7aab22" providerId="ADAL" clId="{56E9DFAE-DDAD-4FCA-8AED-56B2D15DB479}" dt="2026-02-07T10:50:31.417" v="20267" actId="478"/>
          <ac:grpSpMkLst>
            <pc:docMk/>
            <pc:sldMk cId="1269820409" sldId="6058"/>
            <ac:grpSpMk id="3" creationId="{347B1375-F20A-74F5-458B-105A0FBFC1FA}"/>
          </ac:grpSpMkLst>
        </pc:grpChg>
        <pc:grpChg chg="mod topLvl">
          <ac:chgData name="松浦英宗" userId="9b03fd3a-662f-49ff-9af1-1b93cf7aab22" providerId="ADAL" clId="{56E9DFAE-DDAD-4FCA-8AED-56B2D15DB479}" dt="2026-02-07T10:50:59.782" v="20311" actId="1035"/>
          <ac:grpSpMkLst>
            <pc:docMk/>
            <pc:sldMk cId="1269820409" sldId="6058"/>
            <ac:grpSpMk id="4" creationId="{E6A66AD7-6B24-D2E4-3CC8-8C57ED07A1EA}"/>
          </ac:grpSpMkLst>
        </pc:grpChg>
        <pc:picChg chg="del topLvl">
          <ac:chgData name="松浦英宗" userId="9b03fd3a-662f-49ff-9af1-1b93cf7aab22" providerId="ADAL" clId="{56E9DFAE-DDAD-4FCA-8AED-56B2D15DB479}" dt="2026-02-07T10:50:31.417" v="20267" actId="478"/>
          <ac:picMkLst>
            <pc:docMk/>
            <pc:sldMk cId="1269820409" sldId="6058"/>
            <ac:picMk id="5" creationId="{21CBB4B8-46AD-8B39-6D92-ED5E5541BB6A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07T01:12:05.320" v="17175" actId="47"/>
        <pc:sldMkLst>
          <pc:docMk/>
          <pc:sldMk cId="1990752366" sldId="6058"/>
        </pc:sldMkLst>
        <pc:spChg chg="add mod">
          <ac:chgData name="松浦英宗" userId="9b03fd3a-662f-49ff-9af1-1b93cf7aab22" providerId="ADAL" clId="{56E9DFAE-DDAD-4FCA-8AED-56B2D15DB479}" dt="2026-02-06T13:20:26.685" v="16830" actId="1036"/>
          <ac:spMkLst>
            <pc:docMk/>
            <pc:sldMk cId="1990752366" sldId="6058"/>
            <ac:spMk id="2" creationId="{E609CDE5-799D-C44D-28FC-B49264850633}"/>
          </ac:spMkLst>
        </pc:spChg>
        <pc:spChg chg="mod">
          <ac:chgData name="松浦英宗" userId="9b03fd3a-662f-49ff-9af1-1b93cf7aab22" providerId="ADAL" clId="{56E9DFAE-DDAD-4FCA-8AED-56B2D15DB479}" dt="2026-02-06T13:19:36.035" v="16706" actId="1076"/>
          <ac:spMkLst>
            <pc:docMk/>
            <pc:sldMk cId="1990752366" sldId="6058"/>
            <ac:spMk id="3" creationId="{FB278E97-C7EC-F22B-471D-CF8650812B8C}"/>
          </ac:spMkLst>
        </pc:spChg>
        <pc:spChg chg="add mod">
          <ac:chgData name="松浦英宗" userId="9b03fd3a-662f-49ff-9af1-1b93cf7aab22" providerId="ADAL" clId="{56E9DFAE-DDAD-4FCA-8AED-56B2D15DB479}" dt="2026-02-06T13:21:09.259" v="16836" actId="20577"/>
          <ac:spMkLst>
            <pc:docMk/>
            <pc:sldMk cId="1990752366" sldId="6058"/>
            <ac:spMk id="4" creationId="{14D841AA-C909-8636-CF70-F47300A47DDA}"/>
          </ac:spMkLst>
        </pc:s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04267832" sldId="6059"/>
        </pc:sldMkLst>
      </pc:sldChg>
      <pc:sldChg chg="addSp delSp modSp add del mod ord">
        <pc:chgData name="松浦英宗" userId="9b03fd3a-662f-49ff-9af1-1b93cf7aab22" providerId="ADAL" clId="{56E9DFAE-DDAD-4FCA-8AED-56B2D15DB479}" dt="2026-02-07T12:20:46.458" v="23315"/>
        <pc:sldMkLst>
          <pc:docMk/>
          <pc:sldMk cId="595308107" sldId="6059"/>
        </pc:sldMkLst>
        <pc:spChg chg="del">
          <ac:chgData name="松浦英宗" userId="9b03fd3a-662f-49ff-9af1-1b93cf7aab22" providerId="ADAL" clId="{56E9DFAE-DDAD-4FCA-8AED-56B2D15DB479}" dt="2026-02-07T11:11:02.630" v="20981" actId="478"/>
          <ac:spMkLst>
            <pc:docMk/>
            <pc:sldMk cId="595308107" sldId="6059"/>
            <ac:spMk id="2" creationId="{E9D4A359-7C40-1874-230F-7B3ADD775E9F}"/>
          </ac:spMkLst>
        </pc:spChg>
        <pc:spChg chg="add mod">
          <ac:chgData name="松浦英宗" userId="9b03fd3a-662f-49ff-9af1-1b93cf7aab22" providerId="ADAL" clId="{56E9DFAE-DDAD-4FCA-8AED-56B2D15DB479}" dt="2026-02-07T11:59:45.238" v="23168" actId="12789"/>
          <ac:spMkLst>
            <pc:docMk/>
            <pc:sldMk cId="595308107" sldId="6059"/>
            <ac:spMk id="3" creationId="{8C41654F-4652-FA6B-A847-DB43437BC789}"/>
          </ac:spMkLst>
        </pc:spChg>
        <pc:spChg chg="add del mod">
          <ac:chgData name="松浦英宗" userId="9b03fd3a-662f-49ff-9af1-1b93cf7aab22" providerId="ADAL" clId="{56E9DFAE-DDAD-4FCA-8AED-56B2D15DB479}" dt="2026-02-07T11:47:05.459" v="22664" actId="478"/>
          <ac:spMkLst>
            <pc:docMk/>
            <pc:sldMk cId="595308107" sldId="6059"/>
            <ac:spMk id="4" creationId="{1CE1599D-19BF-5616-0F4B-0209A76BB589}"/>
          </ac:spMkLst>
        </pc:spChg>
        <pc:spChg chg="add mod topLvl">
          <ac:chgData name="松浦英宗" userId="9b03fd3a-662f-49ff-9af1-1b93cf7aab22" providerId="ADAL" clId="{56E9DFAE-DDAD-4FCA-8AED-56B2D15DB479}" dt="2026-02-07T12:00:11.953" v="23195" actId="14100"/>
          <ac:spMkLst>
            <pc:docMk/>
            <pc:sldMk cId="595308107" sldId="6059"/>
            <ac:spMk id="5" creationId="{E989539C-D802-A11E-9FF3-DE5D15A3569D}"/>
          </ac:spMkLst>
        </pc:spChg>
        <pc:spChg chg="add mod topLvl">
          <ac:chgData name="松浦英宗" userId="9b03fd3a-662f-49ff-9af1-1b93cf7aab22" providerId="ADAL" clId="{56E9DFAE-DDAD-4FCA-8AED-56B2D15DB479}" dt="2026-02-07T11:59:42.916" v="23167" actId="164"/>
          <ac:spMkLst>
            <pc:docMk/>
            <pc:sldMk cId="595308107" sldId="6059"/>
            <ac:spMk id="6" creationId="{58375C1F-409D-E2AE-E3B0-36D7E8D96804}"/>
          </ac:spMkLst>
        </pc:spChg>
        <pc:spChg chg="mod topLvl">
          <ac:chgData name="松浦英宗" userId="9b03fd3a-662f-49ff-9af1-1b93cf7aab22" providerId="ADAL" clId="{56E9DFAE-DDAD-4FCA-8AED-56B2D15DB479}" dt="2026-02-07T12:00:19.451" v="23198" actId="207"/>
          <ac:spMkLst>
            <pc:docMk/>
            <pc:sldMk cId="595308107" sldId="6059"/>
            <ac:spMk id="9" creationId="{C71C08ED-DF9F-F4D5-BB0E-4F983A9715BF}"/>
          </ac:spMkLst>
        </pc:spChg>
        <pc:spChg chg="mod topLvl">
          <ac:chgData name="松浦英宗" userId="9b03fd3a-662f-49ff-9af1-1b93cf7aab22" providerId="ADAL" clId="{56E9DFAE-DDAD-4FCA-8AED-56B2D15DB479}" dt="2026-02-07T11:59:42.916" v="23167" actId="164"/>
          <ac:spMkLst>
            <pc:docMk/>
            <pc:sldMk cId="595308107" sldId="6059"/>
            <ac:spMk id="10" creationId="{E4A6F14B-7E93-59A1-5EDC-0ABE7F169DC7}"/>
          </ac:spMkLst>
        </pc:spChg>
        <pc:grpChg chg="add del mod topLvl">
          <ac:chgData name="松浦英宗" userId="9b03fd3a-662f-49ff-9af1-1b93cf7aab22" providerId="ADAL" clId="{56E9DFAE-DDAD-4FCA-8AED-56B2D15DB479}" dt="2026-02-07T11:58:41.217" v="23014" actId="165"/>
          <ac:grpSpMkLst>
            <pc:docMk/>
            <pc:sldMk cId="595308107" sldId="6059"/>
            <ac:grpSpMk id="7" creationId="{D035CB68-43D2-6660-2FA9-10EE69DE4C4C}"/>
          </ac:grpSpMkLst>
        </pc:grpChg>
        <pc:grpChg chg="add del mod topLvl">
          <ac:chgData name="松浦英宗" userId="9b03fd3a-662f-49ff-9af1-1b93cf7aab22" providerId="ADAL" clId="{56E9DFAE-DDAD-4FCA-8AED-56B2D15DB479}" dt="2026-02-07T11:58:41.217" v="23014" actId="165"/>
          <ac:grpSpMkLst>
            <pc:docMk/>
            <pc:sldMk cId="595308107" sldId="6059"/>
            <ac:grpSpMk id="8" creationId="{B309FDB8-1FFF-1F68-E3B6-4E239D418B69}"/>
          </ac:grpSpMkLst>
        </pc:grpChg>
        <pc:grpChg chg="add del mod">
          <ac:chgData name="松浦英宗" userId="9b03fd3a-662f-49ff-9af1-1b93cf7aab22" providerId="ADAL" clId="{56E9DFAE-DDAD-4FCA-8AED-56B2D15DB479}" dt="2026-02-07T11:58:39.942" v="23013" actId="165"/>
          <ac:grpSpMkLst>
            <pc:docMk/>
            <pc:sldMk cId="595308107" sldId="6059"/>
            <ac:grpSpMk id="11" creationId="{E62080EE-755A-C1CE-6193-969931793AB0}"/>
          </ac:grpSpMkLst>
        </pc:grpChg>
        <pc:grpChg chg="add mod">
          <ac:chgData name="松浦英宗" userId="9b03fd3a-662f-49ff-9af1-1b93cf7aab22" providerId="ADAL" clId="{56E9DFAE-DDAD-4FCA-8AED-56B2D15DB479}" dt="2026-02-07T11:59:45.238" v="23168" actId="12789"/>
          <ac:grpSpMkLst>
            <pc:docMk/>
            <pc:sldMk cId="595308107" sldId="6059"/>
            <ac:grpSpMk id="12" creationId="{FDF079FC-59C8-B07D-DC04-D0331740E669}"/>
          </ac:grpSpMkLst>
        </pc:grpChg>
      </pc:sldChg>
      <pc:sldChg chg="add del">
        <pc:chgData name="松浦英宗" userId="9b03fd3a-662f-49ff-9af1-1b93cf7aab22" providerId="ADAL" clId="{56E9DFAE-DDAD-4FCA-8AED-56B2D15DB479}" dt="2026-02-07T02:06:16.393" v="18631" actId="47"/>
        <pc:sldMkLst>
          <pc:docMk/>
          <pc:sldMk cId="2034362250" sldId="6059"/>
        </pc:sldMkLst>
      </pc:sldChg>
      <pc:sldChg chg="addSp delSp modSp add del mod">
        <pc:chgData name="松浦英宗" userId="9b03fd3a-662f-49ff-9af1-1b93cf7aab22" providerId="ADAL" clId="{56E9DFAE-DDAD-4FCA-8AED-56B2D15DB479}" dt="2026-02-07T01:12:05.320" v="17175" actId="47"/>
        <pc:sldMkLst>
          <pc:docMk/>
          <pc:sldMk cId="2943184930" sldId="6059"/>
        </pc:sldMkLst>
        <pc:spChg chg="add mod ord">
          <ac:chgData name="松浦英宗" userId="9b03fd3a-662f-49ff-9af1-1b93cf7aab22" providerId="ADAL" clId="{56E9DFAE-DDAD-4FCA-8AED-56B2D15DB479}" dt="2026-02-06T13:22:52.161" v="16868" actId="207"/>
          <ac:spMkLst>
            <pc:docMk/>
            <pc:sldMk cId="2943184930" sldId="6059"/>
            <ac:spMk id="2" creationId="{9C488439-224A-EF50-D62A-67C6E5336520}"/>
          </ac:spMkLst>
        </pc:spChg>
        <pc:spChg chg="mod">
          <ac:chgData name="松浦英宗" userId="9b03fd3a-662f-49ff-9af1-1b93cf7aab22" providerId="ADAL" clId="{56E9DFAE-DDAD-4FCA-8AED-56B2D15DB479}" dt="2026-02-06T13:23:45.290" v="16935" actId="20577"/>
          <ac:spMkLst>
            <pc:docMk/>
            <pc:sldMk cId="2943184930" sldId="6059"/>
            <ac:spMk id="3" creationId="{FAF328DB-F99A-3830-54DC-2B8EE7CDAD50}"/>
          </ac:spMkLst>
        </pc:spChg>
        <pc:spChg chg="add del mod">
          <ac:chgData name="松浦英宗" userId="9b03fd3a-662f-49ff-9af1-1b93cf7aab22" providerId="ADAL" clId="{56E9DFAE-DDAD-4FCA-8AED-56B2D15DB479}" dt="2026-02-06T13:24:08.473" v="16942" actId="478"/>
          <ac:spMkLst>
            <pc:docMk/>
            <pc:sldMk cId="2943184930" sldId="6059"/>
            <ac:spMk id="4" creationId="{1C2F7293-F272-C503-E7C5-BF6D18DFB46C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7T01:12:05.320" v="17175" actId="47"/>
        <pc:sldMkLst>
          <pc:docMk/>
          <pc:sldMk cId="598515536" sldId="6060"/>
        </pc:sldMkLst>
        <pc:spChg chg="add mod">
          <ac:chgData name="松浦英宗" userId="9b03fd3a-662f-49ff-9af1-1b93cf7aab22" providerId="ADAL" clId="{56E9DFAE-DDAD-4FCA-8AED-56B2D15DB479}" dt="2026-02-06T13:32:40.458" v="17001" actId="207"/>
          <ac:spMkLst>
            <pc:docMk/>
            <pc:sldMk cId="598515536" sldId="6060"/>
            <ac:spMk id="2" creationId="{5523595C-BFC2-66C1-076F-C47405952402}"/>
          </ac:spMkLst>
        </pc:spChg>
        <pc:spChg chg="del">
          <ac:chgData name="松浦英宗" userId="9b03fd3a-662f-49ff-9af1-1b93cf7aab22" providerId="ADAL" clId="{56E9DFAE-DDAD-4FCA-8AED-56B2D15DB479}" dt="2026-02-06T13:31:44.257" v="16944" actId="478"/>
          <ac:spMkLst>
            <pc:docMk/>
            <pc:sldMk cId="598515536" sldId="6060"/>
            <ac:spMk id="3" creationId="{0745BB53-299E-732D-A13D-49EE5CBE0C25}"/>
          </ac:spMkLst>
        </pc:spChg>
        <pc:spChg chg="add mod">
          <ac:chgData name="松浦英宗" userId="9b03fd3a-662f-49ff-9af1-1b93cf7aab22" providerId="ADAL" clId="{56E9DFAE-DDAD-4FCA-8AED-56B2D15DB479}" dt="2026-02-06T13:32:40.458" v="17001" actId="207"/>
          <ac:spMkLst>
            <pc:docMk/>
            <pc:sldMk cId="598515536" sldId="6060"/>
            <ac:spMk id="4" creationId="{ABB57A58-4842-593F-B126-F09E4FD078C6}"/>
          </ac:spMkLst>
        </pc:spChg>
        <pc:picChg chg="add mod ord modCrop">
          <ac:chgData name="松浦英宗" userId="9b03fd3a-662f-49ff-9af1-1b93cf7aab22" providerId="ADAL" clId="{56E9DFAE-DDAD-4FCA-8AED-56B2D15DB479}" dt="2026-02-06T13:33:56.340" v="17009"/>
          <ac:picMkLst>
            <pc:docMk/>
            <pc:sldMk cId="598515536" sldId="6060"/>
            <ac:picMk id="6" creationId="{EBBEA91B-5D2B-92E5-4DFB-1F6FE201F647}"/>
          </ac:picMkLst>
        </pc:picChg>
        <pc:picChg chg="add mod">
          <ac:chgData name="松浦英宗" userId="9b03fd3a-662f-49ff-9af1-1b93cf7aab22" providerId="ADAL" clId="{56E9DFAE-DDAD-4FCA-8AED-56B2D15DB479}" dt="2026-02-06T13:46:45.906" v="17171"/>
          <ac:picMkLst>
            <pc:docMk/>
            <pc:sldMk cId="598515536" sldId="6060"/>
            <ac:picMk id="7" creationId="{6263DD56-00CC-714D-3D05-2C3F93F0AB80}"/>
          </ac:picMkLst>
        </pc:picChg>
        <pc:picChg chg="add del mod">
          <ac:chgData name="松浦英宗" userId="9b03fd3a-662f-49ff-9af1-1b93cf7aab22" providerId="ADAL" clId="{56E9DFAE-DDAD-4FCA-8AED-56B2D15DB479}" dt="2026-02-06T13:46:56.366" v="17174" actId="478"/>
          <ac:picMkLst>
            <pc:docMk/>
            <pc:sldMk cId="598515536" sldId="6060"/>
            <ac:picMk id="8" creationId="{D1AD7368-3CE9-72E3-0AB9-6CCCD2C22DAC}"/>
          </ac:picMkLst>
        </pc:picChg>
      </pc:sldChg>
      <pc:sldChg chg="addSp delSp modSp add del mod ord">
        <pc:chgData name="松浦英宗" userId="9b03fd3a-662f-49ff-9af1-1b93cf7aab22" providerId="ADAL" clId="{56E9DFAE-DDAD-4FCA-8AED-56B2D15DB479}" dt="2026-02-07T06:21:44.436" v="20113" actId="47"/>
        <pc:sldMkLst>
          <pc:docMk/>
          <pc:sldMk cId="1078904217" sldId="6060"/>
        </pc:sldMkLst>
        <pc:spChg chg="mod">
          <ac:chgData name="松浦英宗" userId="9b03fd3a-662f-49ff-9af1-1b93cf7aab22" providerId="ADAL" clId="{56E9DFAE-DDAD-4FCA-8AED-56B2D15DB479}" dt="2026-02-07T02:16:50.949" v="18942" actId="207"/>
          <ac:spMkLst>
            <pc:docMk/>
            <pc:sldMk cId="1078904217" sldId="6060"/>
            <ac:spMk id="6" creationId="{E31AB98F-3155-7436-9200-A58AC559473A}"/>
          </ac:spMkLst>
        </pc:spChg>
        <pc:spChg chg="mod">
          <ac:chgData name="松浦英宗" userId="9b03fd3a-662f-49ff-9af1-1b93cf7aab22" providerId="ADAL" clId="{56E9DFAE-DDAD-4FCA-8AED-56B2D15DB479}" dt="2026-02-07T02:15:05.361" v="18733" actId="20577"/>
          <ac:spMkLst>
            <pc:docMk/>
            <pc:sldMk cId="1078904217" sldId="6060"/>
            <ac:spMk id="17" creationId="{4D227C09-01DB-2BC0-FD01-C1063D749866}"/>
          </ac:spMkLst>
        </pc:spChg>
        <pc:spChg chg="mod">
          <ac:chgData name="松浦英宗" userId="9b03fd3a-662f-49ff-9af1-1b93cf7aab22" providerId="ADAL" clId="{56E9DFAE-DDAD-4FCA-8AED-56B2D15DB479}" dt="2026-02-07T02:15:09.469" v="18746" actId="20577"/>
          <ac:spMkLst>
            <pc:docMk/>
            <pc:sldMk cId="1078904217" sldId="6060"/>
            <ac:spMk id="18" creationId="{C0622455-524B-44C6-7B3F-E1FAE6AC90CD}"/>
          </ac:spMkLst>
        </pc:spChg>
        <pc:spChg chg="mod">
          <ac:chgData name="松浦英宗" userId="9b03fd3a-662f-49ff-9af1-1b93cf7aab22" providerId="ADAL" clId="{56E9DFAE-DDAD-4FCA-8AED-56B2D15DB479}" dt="2026-02-07T02:14:34.749" v="18698"/>
          <ac:spMkLst>
            <pc:docMk/>
            <pc:sldMk cId="1078904217" sldId="6060"/>
            <ac:spMk id="19" creationId="{FDE2A7BB-BA80-32B3-C259-B0B065DEE106}"/>
          </ac:spMkLst>
        </pc:spChg>
        <pc:spChg chg="mod">
          <ac:chgData name="松浦英宗" userId="9b03fd3a-662f-49ff-9af1-1b93cf7aab22" providerId="ADAL" clId="{56E9DFAE-DDAD-4FCA-8AED-56B2D15DB479}" dt="2026-02-07T02:14:40.871" v="18715" actId="20577"/>
          <ac:spMkLst>
            <pc:docMk/>
            <pc:sldMk cId="1078904217" sldId="6060"/>
            <ac:spMk id="20" creationId="{8D0068E0-59CA-2C98-3848-DA286714516A}"/>
          </ac:spMkLst>
        </pc:spChg>
        <pc:spChg chg="mod">
          <ac:chgData name="松浦英宗" userId="9b03fd3a-662f-49ff-9af1-1b93cf7aab22" providerId="ADAL" clId="{56E9DFAE-DDAD-4FCA-8AED-56B2D15DB479}" dt="2026-02-07T02:14:23.119" v="18694"/>
          <ac:spMkLst>
            <pc:docMk/>
            <pc:sldMk cId="1078904217" sldId="6060"/>
            <ac:spMk id="21" creationId="{863B743E-62E1-B946-5622-685F4811B150}"/>
          </ac:spMkLst>
        </pc:spChg>
        <pc:spChg chg="mod">
          <ac:chgData name="松浦英宗" userId="9b03fd3a-662f-49ff-9af1-1b93cf7aab22" providerId="ADAL" clId="{56E9DFAE-DDAD-4FCA-8AED-56B2D15DB479}" dt="2026-02-07T02:14:26.895" v="18696"/>
          <ac:spMkLst>
            <pc:docMk/>
            <pc:sldMk cId="1078904217" sldId="6060"/>
            <ac:spMk id="22" creationId="{92D934E3-77EF-75BA-07B3-5DEFEC6248DA}"/>
          </ac:spMkLst>
        </pc:spChg>
        <pc:spChg chg="mod">
          <ac:chgData name="松浦英宗" userId="9b03fd3a-662f-49ff-9af1-1b93cf7aab22" providerId="ADAL" clId="{56E9DFAE-DDAD-4FCA-8AED-56B2D15DB479}" dt="2026-02-07T02:14:09.343" v="18689" actId="20577"/>
          <ac:spMkLst>
            <pc:docMk/>
            <pc:sldMk cId="1078904217" sldId="6060"/>
            <ac:spMk id="23" creationId="{5597EE71-16C3-87A9-1485-F673897D8A3B}"/>
          </ac:spMkLst>
        </pc:spChg>
        <pc:spChg chg="mod">
          <ac:chgData name="松浦英宗" userId="9b03fd3a-662f-49ff-9af1-1b93cf7aab22" providerId="ADAL" clId="{56E9DFAE-DDAD-4FCA-8AED-56B2D15DB479}" dt="2026-02-07T02:39:05.588" v="19544" actId="2711"/>
          <ac:spMkLst>
            <pc:docMk/>
            <pc:sldMk cId="1078904217" sldId="6060"/>
            <ac:spMk id="24" creationId="{04F03CBE-3D7B-195D-4AFC-CAD37013202A}"/>
          </ac:spMkLst>
        </pc:spChg>
        <pc:spChg chg="mod">
          <ac:chgData name="松浦英宗" userId="9b03fd3a-662f-49ff-9af1-1b93cf7aab22" providerId="ADAL" clId="{56E9DFAE-DDAD-4FCA-8AED-56B2D15DB479}" dt="2026-02-07T02:13:23.376" v="18638"/>
          <ac:spMkLst>
            <pc:docMk/>
            <pc:sldMk cId="1078904217" sldId="6060"/>
            <ac:spMk id="25" creationId="{A996FF26-AECE-F1F8-EDE8-35A3A9997D88}"/>
          </ac:spMkLst>
        </pc:spChg>
        <pc:spChg chg="mod">
          <ac:chgData name="松浦英宗" userId="9b03fd3a-662f-49ff-9af1-1b93cf7aab22" providerId="ADAL" clId="{56E9DFAE-DDAD-4FCA-8AED-56B2D15DB479}" dt="2026-02-07T02:14:03.872" v="18679"/>
          <ac:spMkLst>
            <pc:docMk/>
            <pc:sldMk cId="1078904217" sldId="6060"/>
            <ac:spMk id="26" creationId="{AC2D0D5C-1402-3385-85D8-BC95C8F07759}"/>
          </ac:spMkLst>
        </pc:spChg>
        <pc:spChg chg="mod">
          <ac:chgData name="松浦英宗" userId="9b03fd3a-662f-49ff-9af1-1b93cf7aab22" providerId="ADAL" clId="{56E9DFAE-DDAD-4FCA-8AED-56B2D15DB479}" dt="2026-02-07T02:13:23.376" v="18638"/>
          <ac:spMkLst>
            <pc:docMk/>
            <pc:sldMk cId="1078904217" sldId="6060"/>
            <ac:spMk id="27" creationId="{7E16F74D-CC23-F25A-977B-5B55604753FC}"/>
          </ac:spMkLst>
        </pc:spChg>
        <pc:spChg chg="mod">
          <ac:chgData name="松浦英宗" userId="9b03fd3a-662f-49ff-9af1-1b93cf7aab22" providerId="ADAL" clId="{56E9DFAE-DDAD-4FCA-8AED-56B2D15DB479}" dt="2026-02-07T02:13:58.315" v="18677"/>
          <ac:spMkLst>
            <pc:docMk/>
            <pc:sldMk cId="1078904217" sldId="6060"/>
            <ac:spMk id="28" creationId="{E885867C-74A2-273C-2E3F-1574B41CD482}"/>
          </ac:spMkLst>
        </pc:spChg>
        <pc:spChg chg="add mod ord">
          <ac:chgData name="松浦英宗" userId="9b03fd3a-662f-49ff-9af1-1b93cf7aab22" providerId="ADAL" clId="{56E9DFAE-DDAD-4FCA-8AED-56B2D15DB479}" dt="2026-02-07T02:15:59.422" v="18869" actId="164"/>
          <ac:spMkLst>
            <pc:docMk/>
            <pc:sldMk cId="1078904217" sldId="6060"/>
            <ac:spMk id="29" creationId="{0BBF8273-CAFB-AC00-25D7-6FCE062A77AA}"/>
          </ac:spMkLst>
        </pc:spChg>
        <pc:spChg chg="add mod">
          <ac:chgData name="松浦英宗" userId="9b03fd3a-662f-49ff-9af1-1b93cf7aab22" providerId="ADAL" clId="{56E9DFAE-DDAD-4FCA-8AED-56B2D15DB479}" dt="2026-02-07T02:15:59.422" v="18869" actId="164"/>
          <ac:spMkLst>
            <pc:docMk/>
            <pc:sldMk cId="1078904217" sldId="6060"/>
            <ac:spMk id="30" creationId="{C04D6FEA-9A30-6BCD-D8FF-B6FC5147B423}"/>
          </ac:spMkLst>
        </pc:spChg>
        <pc:spChg chg="add mod">
          <ac:chgData name="松浦英宗" userId="9b03fd3a-662f-49ff-9af1-1b93cf7aab22" providerId="ADAL" clId="{56E9DFAE-DDAD-4FCA-8AED-56B2D15DB479}" dt="2026-02-07T02:16:59.001" v="18944" actId="403"/>
          <ac:spMkLst>
            <pc:docMk/>
            <pc:sldMk cId="1078904217" sldId="6060"/>
            <ac:spMk id="32" creationId="{060347E1-884F-079C-D4AA-DE01E4191115}"/>
          </ac:spMkLst>
        </pc:spChg>
        <pc:spChg chg="add mod">
          <ac:chgData name="松浦英宗" userId="9b03fd3a-662f-49ff-9af1-1b93cf7aab22" providerId="ADAL" clId="{56E9DFAE-DDAD-4FCA-8AED-56B2D15DB479}" dt="2026-02-07T02:16:38.434" v="18941" actId="207"/>
          <ac:spMkLst>
            <pc:docMk/>
            <pc:sldMk cId="1078904217" sldId="6060"/>
            <ac:spMk id="33" creationId="{4990A882-2674-4A45-F3CE-B643EFAD4D0A}"/>
          </ac:spMkLst>
        </pc:spChg>
        <pc:grpChg chg="mod">
          <ac:chgData name="松浦英宗" userId="9b03fd3a-662f-49ff-9af1-1b93cf7aab22" providerId="ADAL" clId="{56E9DFAE-DDAD-4FCA-8AED-56B2D15DB479}" dt="2026-02-07T02:13:34.039" v="18674" actId="1036"/>
          <ac:grpSpMkLst>
            <pc:docMk/>
            <pc:sldMk cId="1078904217" sldId="6060"/>
            <ac:grpSpMk id="4" creationId="{2AFD1AFF-6969-FE74-B602-2D4D2349F22D}"/>
          </ac:grpSpMkLst>
        </pc:grpChg>
        <pc:grpChg chg="add mod">
          <ac:chgData name="松浦英宗" userId="9b03fd3a-662f-49ff-9af1-1b93cf7aab22" providerId="ADAL" clId="{56E9DFAE-DDAD-4FCA-8AED-56B2D15DB479}" dt="2026-02-07T02:16:01.751" v="18870" actId="12789"/>
          <ac:grpSpMkLst>
            <pc:docMk/>
            <pc:sldMk cId="1078904217" sldId="6060"/>
            <ac:grpSpMk id="31" creationId="{A3039DDD-9E22-E736-FF61-2DD3EC3999E1}"/>
          </ac:grpSpMkLst>
        </pc:grpChg>
        <pc:picChg chg="add del mod">
          <ac:chgData name="松浦英宗" userId="9b03fd3a-662f-49ff-9af1-1b93cf7aab22" providerId="ADAL" clId="{56E9DFAE-DDAD-4FCA-8AED-56B2D15DB479}" dt="2026-02-07T01:43:00.295" v="17745" actId="21"/>
          <ac:picMkLst>
            <pc:docMk/>
            <pc:sldMk cId="1078904217" sldId="6060"/>
            <ac:picMk id="3" creationId="{191307B7-D219-3EB5-A785-FFD988AFA585}"/>
          </ac:picMkLst>
        </pc:picChg>
        <pc:cxnChg chg="mod">
          <ac:chgData name="松浦英宗" userId="9b03fd3a-662f-49ff-9af1-1b93cf7aab22" providerId="ADAL" clId="{56E9DFAE-DDAD-4FCA-8AED-56B2D15DB479}" dt="2026-02-07T02:13:42.136" v="18675" actId="208"/>
          <ac:cxnSpMkLst>
            <pc:docMk/>
            <pc:sldMk cId="1078904217" sldId="6060"/>
            <ac:cxnSpMk id="7" creationId="{C3068877-C49F-F951-2709-A3ED41BAC6C2}"/>
          </ac:cxnSpMkLst>
        </pc:cxnChg>
        <pc:cxnChg chg="mod">
          <ac:chgData name="松浦英宗" userId="9b03fd3a-662f-49ff-9af1-1b93cf7aab22" providerId="ADAL" clId="{56E9DFAE-DDAD-4FCA-8AED-56B2D15DB479}" dt="2026-02-07T02:13:42.136" v="18675" actId="208"/>
          <ac:cxnSpMkLst>
            <pc:docMk/>
            <pc:sldMk cId="1078904217" sldId="6060"/>
            <ac:cxnSpMk id="9" creationId="{E847893D-43EA-24FB-2634-32FE5F33718F}"/>
          </ac:cxnSpMkLst>
        </pc:cxnChg>
        <pc:cxnChg chg="mod">
          <ac:chgData name="松浦英宗" userId="9b03fd3a-662f-49ff-9af1-1b93cf7aab22" providerId="ADAL" clId="{56E9DFAE-DDAD-4FCA-8AED-56B2D15DB479}" dt="2026-02-07T02:13:42.136" v="18675" actId="208"/>
          <ac:cxnSpMkLst>
            <pc:docMk/>
            <pc:sldMk cId="1078904217" sldId="6060"/>
            <ac:cxnSpMk id="11" creationId="{DFCDE098-603A-50E7-9D70-6C071F4FD1DB}"/>
          </ac:cxnSpMkLst>
        </pc:cxnChg>
        <pc:cxnChg chg="mod">
          <ac:chgData name="松浦英宗" userId="9b03fd3a-662f-49ff-9af1-1b93cf7aab22" providerId="ADAL" clId="{56E9DFAE-DDAD-4FCA-8AED-56B2D15DB479}" dt="2026-02-07T02:13:42.136" v="18675" actId="208"/>
          <ac:cxnSpMkLst>
            <pc:docMk/>
            <pc:sldMk cId="1078904217" sldId="6060"/>
            <ac:cxnSpMk id="13" creationId="{05208484-B9C4-D476-E27D-D7397BE8562C}"/>
          </ac:cxnSpMkLst>
        </pc:cxnChg>
        <pc:cxnChg chg="mod">
          <ac:chgData name="松浦英宗" userId="9b03fd3a-662f-49ff-9af1-1b93cf7aab22" providerId="ADAL" clId="{56E9DFAE-DDAD-4FCA-8AED-56B2D15DB479}" dt="2026-02-07T02:13:42.136" v="18675" actId="208"/>
          <ac:cxnSpMkLst>
            <pc:docMk/>
            <pc:sldMk cId="1078904217" sldId="6060"/>
            <ac:cxnSpMk id="15" creationId="{04B9BF4B-86F5-88BD-E15C-F9DDD7EEBB34}"/>
          </ac:cxnSpMkLst>
        </pc:cxn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653466332" sldId="6060"/>
        </pc:sldMkLst>
      </pc:sldChg>
      <pc:sldChg chg="addSp delSp modSp add del mod ord">
        <pc:chgData name="松浦英宗" userId="9b03fd3a-662f-49ff-9af1-1b93cf7aab22" providerId="ADAL" clId="{56E9DFAE-DDAD-4FCA-8AED-56B2D15DB479}" dt="2026-02-07T12:18:17.269" v="23314" actId="47"/>
        <pc:sldMkLst>
          <pc:docMk/>
          <pc:sldMk cId="4276293190" sldId="6060"/>
        </pc:sldMkLst>
        <pc:spChg chg="del">
          <ac:chgData name="松浦英宗" userId="9b03fd3a-662f-49ff-9af1-1b93cf7aab22" providerId="ADAL" clId="{56E9DFAE-DDAD-4FCA-8AED-56B2D15DB479}" dt="2026-02-07T11:13:46.835" v="20988" actId="478"/>
          <ac:spMkLst>
            <pc:docMk/>
            <pc:sldMk cId="4276293190" sldId="6060"/>
            <ac:spMk id="2" creationId="{0DAC8D2E-F7F4-59CF-F20B-442BADBA7397}"/>
          </ac:spMkLst>
        </pc:spChg>
        <pc:spChg chg="add mod">
          <ac:chgData name="松浦英宗" userId="9b03fd3a-662f-49ff-9af1-1b93cf7aab22" providerId="ADAL" clId="{56E9DFAE-DDAD-4FCA-8AED-56B2D15DB479}" dt="2026-02-07T11:16:43.186" v="21174" actId="164"/>
          <ac:spMkLst>
            <pc:docMk/>
            <pc:sldMk cId="4276293190" sldId="6060"/>
            <ac:spMk id="3" creationId="{630B3BD7-0265-9285-C60F-E1473F98D5A7}"/>
          </ac:spMkLst>
        </pc:spChg>
        <pc:spChg chg="add mod">
          <ac:chgData name="松浦英宗" userId="9b03fd3a-662f-49ff-9af1-1b93cf7aab22" providerId="ADAL" clId="{56E9DFAE-DDAD-4FCA-8AED-56B2D15DB479}" dt="2026-02-07T11:16:58.316" v="21188" actId="1036"/>
          <ac:spMkLst>
            <pc:docMk/>
            <pc:sldMk cId="4276293190" sldId="6060"/>
            <ac:spMk id="4" creationId="{E61E5218-A247-77F8-AEE0-2F399154B128}"/>
          </ac:spMkLst>
        </pc:spChg>
        <pc:spChg chg="add del mod">
          <ac:chgData name="松浦英宗" userId="9b03fd3a-662f-49ff-9af1-1b93cf7aab22" providerId="ADAL" clId="{56E9DFAE-DDAD-4FCA-8AED-56B2D15DB479}" dt="2026-02-07T11:21:22.407" v="21190" actId="478"/>
          <ac:spMkLst>
            <pc:docMk/>
            <pc:sldMk cId="4276293190" sldId="6060"/>
            <ac:spMk id="5" creationId="{997161D0-7916-46C2-8508-7BC489D6FC41}"/>
          </ac:spMkLst>
        </pc:spChg>
        <pc:spChg chg="add mod">
          <ac:chgData name="松浦英宗" userId="9b03fd3a-662f-49ff-9af1-1b93cf7aab22" providerId="ADAL" clId="{56E9DFAE-DDAD-4FCA-8AED-56B2D15DB479}" dt="2026-02-07T11:25:28.658" v="21320" actId="207"/>
          <ac:spMkLst>
            <pc:docMk/>
            <pc:sldMk cId="4276293190" sldId="6060"/>
            <ac:spMk id="9" creationId="{7A15ACDB-3907-B5C9-B776-E0149DFF7284}"/>
          </ac:spMkLst>
        </pc:spChg>
        <pc:grpChg chg="add mod">
          <ac:chgData name="松浦英宗" userId="9b03fd3a-662f-49ff-9af1-1b93cf7aab22" providerId="ADAL" clId="{56E9DFAE-DDAD-4FCA-8AED-56B2D15DB479}" dt="2026-02-07T11:21:31.044" v="21199" actId="14100"/>
          <ac:grpSpMkLst>
            <pc:docMk/>
            <pc:sldMk cId="4276293190" sldId="6060"/>
            <ac:grpSpMk id="6" creationId="{B35D4711-DDE0-9F34-43E6-3284451254D1}"/>
          </ac:grpSpMkLst>
        </pc:grpChg>
        <pc:picChg chg="add mod">
          <ac:chgData name="松浦英宗" userId="9b03fd3a-662f-49ff-9af1-1b93cf7aab22" providerId="ADAL" clId="{56E9DFAE-DDAD-4FCA-8AED-56B2D15DB479}" dt="2026-02-07T11:21:25.334" v="21193" actId="1076"/>
          <ac:picMkLst>
            <pc:docMk/>
            <pc:sldMk cId="4276293190" sldId="6060"/>
            <ac:picMk id="8" creationId="{262C57E9-BF7F-50B1-308F-423DE80D1BD8}"/>
          </ac:picMkLst>
        </pc:picChg>
      </pc:sldChg>
      <pc:sldChg chg="addSp delSp modSp add del mod ord">
        <pc:chgData name="松浦英宗" userId="9b03fd3a-662f-49ff-9af1-1b93cf7aab22" providerId="ADAL" clId="{56E9DFAE-DDAD-4FCA-8AED-56B2D15DB479}" dt="2026-02-07T06:21:44.436" v="20113" actId="47"/>
        <pc:sldMkLst>
          <pc:docMk/>
          <pc:sldMk cId="1254962191" sldId="6061"/>
        </pc:sldMkLst>
        <pc:spChg chg="add mod">
          <ac:chgData name="松浦英宗" userId="9b03fd3a-662f-49ff-9af1-1b93cf7aab22" providerId="ADAL" clId="{56E9DFAE-DDAD-4FCA-8AED-56B2D15DB479}" dt="2026-02-07T02:17:43.404" v="18951" actId="207"/>
          <ac:spMkLst>
            <pc:docMk/>
            <pc:sldMk cId="1254962191" sldId="6061"/>
            <ac:spMk id="2" creationId="{5BD40DD9-A2CA-CEDA-87A1-F421C744066B}"/>
          </ac:spMkLst>
        </pc:spChg>
        <pc:spChg chg="add mod">
          <ac:chgData name="松浦英宗" userId="9b03fd3a-662f-49ff-9af1-1b93cf7aab22" providerId="ADAL" clId="{56E9DFAE-DDAD-4FCA-8AED-56B2D15DB479}" dt="2026-02-07T02:17:41.249" v="18950" actId="207"/>
          <ac:spMkLst>
            <pc:docMk/>
            <pc:sldMk cId="1254962191" sldId="6061"/>
            <ac:spMk id="3" creationId="{D10EE14A-8665-42CA-54A9-8C5CA6C81072}"/>
          </ac:spMkLst>
        </pc:spChg>
        <pc:spChg chg="add mod">
          <ac:chgData name="松浦英宗" userId="9b03fd3a-662f-49ff-9af1-1b93cf7aab22" providerId="ADAL" clId="{56E9DFAE-DDAD-4FCA-8AED-56B2D15DB479}" dt="2026-02-07T02:26:20.275" v="19277" actId="12789"/>
          <ac:spMkLst>
            <pc:docMk/>
            <pc:sldMk cId="1254962191" sldId="6061"/>
            <ac:spMk id="4" creationId="{B5E72ACD-75C9-0AE7-82F6-FE3831B13E90}"/>
          </ac:spMkLst>
        </pc:spChg>
        <pc:spChg chg="add mod">
          <ac:chgData name="松浦英宗" userId="9b03fd3a-662f-49ff-9af1-1b93cf7aab22" providerId="ADAL" clId="{56E9DFAE-DDAD-4FCA-8AED-56B2D15DB479}" dt="2026-02-07T02:18:15.077" v="18977" actId="1036"/>
          <ac:spMkLst>
            <pc:docMk/>
            <pc:sldMk cId="1254962191" sldId="6061"/>
            <ac:spMk id="5" creationId="{1089CC9E-1CCA-FBDE-2D12-05AD846D5A74}"/>
          </ac:spMkLst>
        </pc:spChg>
        <pc:spChg chg="del">
          <ac:chgData name="松浦英宗" userId="9b03fd3a-662f-49ff-9af1-1b93cf7aab22" providerId="ADAL" clId="{56E9DFAE-DDAD-4FCA-8AED-56B2D15DB479}" dt="2026-02-07T02:17:24.333" v="18945" actId="478"/>
          <ac:spMkLst>
            <pc:docMk/>
            <pc:sldMk cId="1254962191" sldId="6061"/>
            <ac:spMk id="6" creationId="{35D4147F-3238-E6E2-7645-8031480160F8}"/>
          </ac:spMkLst>
        </pc:spChg>
        <pc:spChg chg="add del mod">
          <ac:chgData name="松浦英宗" userId="9b03fd3a-662f-49ff-9af1-1b93cf7aab22" providerId="ADAL" clId="{56E9DFAE-DDAD-4FCA-8AED-56B2D15DB479}" dt="2026-02-07T02:18:42.384" v="18980" actId="478"/>
          <ac:spMkLst>
            <pc:docMk/>
            <pc:sldMk cId="1254962191" sldId="6061"/>
            <ac:spMk id="7" creationId="{AD9C5FF9-967C-2257-82A1-6C9B89FB809F}"/>
          </ac:spMkLst>
        </pc:spChg>
        <pc:spChg chg="add 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8" creationId="{1624580C-3A2F-DE13-2AB3-8ED21C6E9C98}"/>
          </ac:spMkLst>
        </pc:spChg>
        <pc:spChg chg="add 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9" creationId="{9F65D4BE-3796-B1F0-E88D-026FBFD02333}"/>
          </ac:spMkLst>
        </pc:spChg>
        <pc:spChg chg="add mod">
          <ac:chgData name="松浦英宗" userId="9b03fd3a-662f-49ff-9af1-1b93cf7aab22" providerId="ADAL" clId="{56E9DFAE-DDAD-4FCA-8AED-56B2D15DB479}" dt="2026-02-07T02:19:05.729" v="19022" actId="571"/>
          <ac:spMkLst>
            <pc:docMk/>
            <pc:sldMk cId="1254962191" sldId="6061"/>
            <ac:spMk id="11" creationId="{7C0D3DF7-AC11-D1E7-7598-DED0F5BDA493}"/>
          </ac:spMkLst>
        </pc:spChg>
        <pc:spChg chg="mod">
          <ac:chgData name="松浦英宗" userId="9b03fd3a-662f-49ff-9af1-1b93cf7aab22" providerId="ADAL" clId="{56E9DFAE-DDAD-4FCA-8AED-56B2D15DB479}" dt="2026-02-07T02:19:05.729" v="19022" actId="571"/>
          <ac:spMkLst>
            <pc:docMk/>
            <pc:sldMk cId="1254962191" sldId="6061"/>
            <ac:spMk id="13" creationId="{F4D3D876-311D-FE09-A53C-7DB8D4427464}"/>
          </ac:spMkLst>
        </pc:spChg>
        <pc:spChg chg="mod">
          <ac:chgData name="松浦英宗" userId="9b03fd3a-662f-49ff-9af1-1b93cf7aab22" providerId="ADAL" clId="{56E9DFAE-DDAD-4FCA-8AED-56B2D15DB479}" dt="2026-02-07T02:19:05.729" v="19022" actId="571"/>
          <ac:spMkLst>
            <pc:docMk/>
            <pc:sldMk cId="1254962191" sldId="6061"/>
            <ac:spMk id="14" creationId="{6D060BF0-23F3-065E-E283-D95DCE48D082}"/>
          </ac:spMkLst>
        </pc:spChg>
        <pc:spChg chg="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16" creationId="{A25F0C20-93DD-649A-62F1-99449255F00E}"/>
          </ac:spMkLst>
        </pc:spChg>
        <pc:spChg chg="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17" creationId="{D5CD2440-F7C2-54A3-5282-FA4700D4BBA0}"/>
          </ac:spMkLst>
        </pc:spChg>
        <pc:spChg chg="mod">
          <ac:chgData name="松浦英宗" userId="9b03fd3a-662f-49ff-9af1-1b93cf7aab22" providerId="ADAL" clId="{56E9DFAE-DDAD-4FCA-8AED-56B2D15DB479}" dt="2026-02-07T02:39:17.958" v="19545" actId="2711"/>
          <ac:spMkLst>
            <pc:docMk/>
            <pc:sldMk cId="1254962191" sldId="6061"/>
            <ac:spMk id="19" creationId="{CB5CD934-120F-96C5-ED0E-47FC79F1E277}"/>
          </ac:spMkLst>
        </pc:spChg>
        <pc:spChg chg="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20" creationId="{E65448E2-46CA-0187-A24D-181241161E41}"/>
          </ac:spMkLst>
        </pc:spChg>
        <pc:spChg chg="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22" creationId="{BF85404B-E295-B484-6FDF-1A9B6144E399}"/>
          </ac:spMkLst>
        </pc:spChg>
        <pc:spChg chg="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23" creationId="{44E68919-21A3-0863-872D-FF296519C3B6}"/>
          </ac:spMkLst>
        </pc:spChg>
        <pc:spChg chg="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25" creationId="{7230B971-12CD-5E58-02CE-B407CE523876}"/>
          </ac:spMkLst>
        </pc:spChg>
        <pc:spChg chg="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26" creationId="{1F3E216B-2E20-91B6-DC8F-C5D41B7A4E2B}"/>
          </ac:spMkLst>
        </pc:spChg>
        <pc:spChg chg="del mod">
          <ac:chgData name="松浦英宗" userId="9b03fd3a-662f-49ff-9af1-1b93cf7aab22" providerId="ADAL" clId="{56E9DFAE-DDAD-4FCA-8AED-56B2D15DB479}" dt="2026-02-07T02:26:10.374" v="19255" actId="478"/>
          <ac:spMkLst>
            <pc:docMk/>
            <pc:sldMk cId="1254962191" sldId="6061"/>
            <ac:spMk id="28" creationId="{BA3B87E5-48FC-C703-418F-39CA14DF080A}"/>
          </ac:spMkLst>
        </pc:spChg>
        <pc:spChg chg="del mod">
          <ac:chgData name="松浦英宗" userId="9b03fd3a-662f-49ff-9af1-1b93cf7aab22" providerId="ADAL" clId="{56E9DFAE-DDAD-4FCA-8AED-56B2D15DB479}" dt="2026-02-07T02:26:10.374" v="19255" actId="478"/>
          <ac:spMkLst>
            <pc:docMk/>
            <pc:sldMk cId="1254962191" sldId="6061"/>
            <ac:spMk id="29" creationId="{C72AEA71-2BCA-6A47-3AB9-2339628A566C}"/>
          </ac:spMkLst>
        </pc:spChg>
        <pc:spChg chg="add mod">
          <ac:chgData name="松浦英宗" userId="9b03fd3a-662f-49ff-9af1-1b93cf7aab22" providerId="ADAL" clId="{56E9DFAE-DDAD-4FCA-8AED-56B2D15DB479}" dt="2026-02-07T02:26:56.676" v="19357" actId="14100"/>
          <ac:spMkLst>
            <pc:docMk/>
            <pc:sldMk cId="1254962191" sldId="6061"/>
            <ac:spMk id="33" creationId="{EFDABDDB-4CF1-CD5E-7ACE-9EB675384518}"/>
          </ac:spMkLst>
        </pc:spChg>
        <pc:grpChg chg="add mod">
          <ac:chgData name="松浦英宗" userId="9b03fd3a-662f-49ff-9af1-1b93cf7aab22" providerId="ADAL" clId="{56E9DFAE-DDAD-4FCA-8AED-56B2D15DB479}" dt="2026-02-07T02:19:24.334" v="19027" actId="164"/>
          <ac:grpSpMkLst>
            <pc:docMk/>
            <pc:sldMk cId="1254962191" sldId="6061"/>
            <ac:grpSpMk id="10" creationId="{B71E292A-15FD-DBFE-FBC7-E1F6FA023B30}"/>
          </ac:grpSpMkLst>
        </pc:grpChg>
        <pc:grpChg chg="add mod">
          <ac:chgData name="松浦英宗" userId="9b03fd3a-662f-49ff-9af1-1b93cf7aab22" providerId="ADAL" clId="{56E9DFAE-DDAD-4FCA-8AED-56B2D15DB479}" dt="2026-02-07T02:19:05.729" v="19022" actId="571"/>
          <ac:grpSpMkLst>
            <pc:docMk/>
            <pc:sldMk cId="1254962191" sldId="6061"/>
            <ac:grpSpMk id="12" creationId="{A8CBA915-4D9E-3C10-55C9-B42A1CB07599}"/>
          </ac:grpSpMkLst>
        </pc:grpChg>
        <pc:grpChg chg="add mod">
          <ac:chgData name="松浦英宗" userId="9b03fd3a-662f-49ff-9af1-1b93cf7aab22" providerId="ADAL" clId="{56E9DFAE-DDAD-4FCA-8AED-56B2D15DB479}" dt="2026-02-07T02:19:24.334" v="19027" actId="164"/>
          <ac:grpSpMkLst>
            <pc:docMk/>
            <pc:sldMk cId="1254962191" sldId="6061"/>
            <ac:grpSpMk id="15" creationId="{F6D34C37-D3DF-1C26-C68A-7F7584084880}"/>
          </ac:grpSpMkLst>
        </pc:grpChg>
        <pc:grpChg chg="add mod">
          <ac:chgData name="松浦英宗" userId="9b03fd3a-662f-49ff-9af1-1b93cf7aab22" providerId="ADAL" clId="{56E9DFAE-DDAD-4FCA-8AED-56B2D15DB479}" dt="2026-02-07T02:19:24.334" v="19027" actId="164"/>
          <ac:grpSpMkLst>
            <pc:docMk/>
            <pc:sldMk cId="1254962191" sldId="6061"/>
            <ac:grpSpMk id="18" creationId="{A6E35990-8931-57B5-0380-F0C85179939F}"/>
          </ac:grpSpMkLst>
        </pc:grpChg>
        <pc:grpChg chg="add mod">
          <ac:chgData name="松浦英宗" userId="9b03fd3a-662f-49ff-9af1-1b93cf7aab22" providerId="ADAL" clId="{56E9DFAE-DDAD-4FCA-8AED-56B2D15DB479}" dt="2026-02-07T02:19:24.334" v="19027" actId="164"/>
          <ac:grpSpMkLst>
            <pc:docMk/>
            <pc:sldMk cId="1254962191" sldId="6061"/>
            <ac:grpSpMk id="21" creationId="{3455F0A8-110D-42F5-92D2-AA3EDCCAF9F7}"/>
          </ac:grpSpMkLst>
        </pc:grpChg>
        <pc:grpChg chg="add mod">
          <ac:chgData name="松浦英宗" userId="9b03fd3a-662f-49ff-9af1-1b93cf7aab22" providerId="ADAL" clId="{56E9DFAE-DDAD-4FCA-8AED-56B2D15DB479}" dt="2026-02-07T02:19:24.334" v="19027" actId="164"/>
          <ac:grpSpMkLst>
            <pc:docMk/>
            <pc:sldMk cId="1254962191" sldId="6061"/>
            <ac:grpSpMk id="24" creationId="{E44D9BFE-4799-6564-244F-F4C968615ABB}"/>
          </ac:grpSpMkLst>
        </pc:grpChg>
        <pc:grpChg chg="add del mod">
          <ac:chgData name="松浦英宗" userId="9b03fd3a-662f-49ff-9af1-1b93cf7aab22" providerId="ADAL" clId="{56E9DFAE-DDAD-4FCA-8AED-56B2D15DB479}" dt="2026-02-07T02:26:10.374" v="19255" actId="478"/>
          <ac:grpSpMkLst>
            <pc:docMk/>
            <pc:sldMk cId="1254962191" sldId="6061"/>
            <ac:grpSpMk id="27" creationId="{1E3D718F-16C2-BB05-9373-7788589FEB1F}"/>
          </ac:grpSpMkLst>
        </pc:grpChg>
        <pc:grpChg chg="add mod">
          <ac:chgData name="松浦英宗" userId="9b03fd3a-662f-49ff-9af1-1b93cf7aab22" providerId="ADAL" clId="{56E9DFAE-DDAD-4FCA-8AED-56B2D15DB479}" dt="2026-02-07T02:26:26.448" v="19278" actId="14100"/>
          <ac:grpSpMkLst>
            <pc:docMk/>
            <pc:sldMk cId="1254962191" sldId="6061"/>
            <ac:grpSpMk id="30" creationId="{A55A3B81-BDB9-23DE-ED1D-DF8D1543456F}"/>
          </ac:grpSpMkLst>
        </pc:grpChg>
        <pc:picChg chg="add mod modCrop">
          <ac:chgData name="松浦英宗" userId="9b03fd3a-662f-49ff-9af1-1b93cf7aab22" providerId="ADAL" clId="{56E9DFAE-DDAD-4FCA-8AED-56B2D15DB479}" dt="2026-02-07T02:21:39.684" v="19057" actId="1037"/>
          <ac:picMkLst>
            <pc:docMk/>
            <pc:sldMk cId="1254962191" sldId="6061"/>
            <ac:picMk id="32" creationId="{B9B1ACF4-8523-5280-0B61-6102360DDC35}"/>
          </ac:picMkLst>
        </pc:pic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277113510" sldId="6061"/>
        </pc:sldMkLst>
      </pc:sldChg>
      <pc:sldChg chg="addSp delSp modSp add del mod ord">
        <pc:chgData name="松浦英宗" userId="9b03fd3a-662f-49ff-9af1-1b93cf7aab22" providerId="ADAL" clId="{56E9DFAE-DDAD-4FCA-8AED-56B2D15DB479}" dt="2026-02-07T12:18:17.269" v="23314" actId="47"/>
        <pc:sldMkLst>
          <pc:docMk/>
          <pc:sldMk cId="2878956372" sldId="6061"/>
        </pc:sldMkLst>
        <pc:spChg chg="del">
          <ac:chgData name="松浦英宗" userId="9b03fd3a-662f-49ff-9af1-1b93cf7aab22" providerId="ADAL" clId="{56E9DFAE-DDAD-4FCA-8AED-56B2D15DB479}" dt="2026-02-07T11:13:49.478" v="20989" actId="478"/>
          <ac:spMkLst>
            <pc:docMk/>
            <pc:sldMk cId="2878956372" sldId="6061"/>
            <ac:spMk id="2" creationId="{B02411FB-FAEF-2ECF-A798-A7E0F9986A17}"/>
          </ac:spMkLst>
        </pc:spChg>
        <pc:spChg chg="add mod">
          <ac:chgData name="松浦英宗" userId="9b03fd3a-662f-49ff-9af1-1b93cf7aab22" providerId="ADAL" clId="{56E9DFAE-DDAD-4FCA-8AED-56B2D15DB479}" dt="2026-02-07T11:40:46.179" v="22483" actId="571"/>
          <ac:spMkLst>
            <pc:docMk/>
            <pc:sldMk cId="2878956372" sldId="6061"/>
            <ac:spMk id="3" creationId="{981C4405-F2F8-CF26-3439-6F5182922925}"/>
          </ac:spMkLst>
        </pc:spChg>
        <pc:spChg chg="add mod">
          <ac:chgData name="松浦英宗" userId="9b03fd3a-662f-49ff-9af1-1b93cf7aab22" providerId="ADAL" clId="{56E9DFAE-DDAD-4FCA-8AED-56B2D15DB479}" dt="2026-02-07T11:35:26.254" v="21890" actId="207"/>
          <ac:spMkLst>
            <pc:docMk/>
            <pc:sldMk cId="2878956372" sldId="6061"/>
            <ac:spMk id="4" creationId="{A0A04782-428D-A7FF-1982-8292152E35AC}"/>
          </ac:spMkLst>
        </pc:spChg>
        <pc:spChg chg="add mod">
          <ac:chgData name="松浦英宗" userId="9b03fd3a-662f-49ff-9af1-1b93cf7aab22" providerId="ADAL" clId="{56E9DFAE-DDAD-4FCA-8AED-56B2D15DB479}" dt="2026-02-07T11:40:46.179" v="22483" actId="571"/>
          <ac:spMkLst>
            <pc:docMk/>
            <pc:sldMk cId="2878956372" sldId="6061"/>
            <ac:spMk id="5" creationId="{0145EA30-FCB0-8130-E76A-F6B79216541B}"/>
          </ac:spMkLst>
        </pc:spChg>
        <pc:spChg chg="add mod">
          <ac:chgData name="松浦英宗" userId="9b03fd3a-662f-49ff-9af1-1b93cf7aab22" providerId="ADAL" clId="{56E9DFAE-DDAD-4FCA-8AED-56B2D15DB479}" dt="2026-02-07T11:39:13.369" v="22260" actId="1036"/>
          <ac:spMkLst>
            <pc:docMk/>
            <pc:sldMk cId="2878956372" sldId="6061"/>
            <ac:spMk id="9" creationId="{B65E585D-2A0E-6525-3557-1E833148E043}"/>
          </ac:spMkLst>
        </pc:spChg>
        <pc:spChg chg="mod">
          <ac:chgData name="松浦英宗" userId="9b03fd3a-662f-49ff-9af1-1b93cf7aab22" providerId="ADAL" clId="{56E9DFAE-DDAD-4FCA-8AED-56B2D15DB479}" dt="2026-02-07T11:40:46.179" v="22483" actId="571"/>
          <ac:spMkLst>
            <pc:docMk/>
            <pc:sldMk cId="2878956372" sldId="6061"/>
            <ac:spMk id="12" creationId="{1559C037-6025-A715-84F0-A973748CDA85}"/>
          </ac:spMkLst>
        </pc:spChg>
        <pc:spChg chg="mod">
          <ac:chgData name="松浦英宗" userId="9b03fd3a-662f-49ff-9af1-1b93cf7aab22" providerId="ADAL" clId="{56E9DFAE-DDAD-4FCA-8AED-56B2D15DB479}" dt="2026-02-07T11:40:46.179" v="22483" actId="571"/>
          <ac:spMkLst>
            <pc:docMk/>
            <pc:sldMk cId="2878956372" sldId="6061"/>
            <ac:spMk id="13" creationId="{BBAAA276-5218-9B2C-F474-0EA4B53B9352}"/>
          </ac:spMkLst>
        </pc:spChg>
        <pc:spChg chg="mod">
          <ac:chgData name="松浦英宗" userId="9b03fd3a-662f-49ff-9af1-1b93cf7aab22" providerId="ADAL" clId="{56E9DFAE-DDAD-4FCA-8AED-56B2D15DB479}" dt="2026-02-07T11:40:46.179" v="22483" actId="571"/>
          <ac:spMkLst>
            <pc:docMk/>
            <pc:sldMk cId="2878956372" sldId="6061"/>
            <ac:spMk id="14" creationId="{598E75E2-C285-C6C0-7114-C0BC208E26D3}"/>
          </ac:spMkLst>
        </pc:spChg>
        <pc:spChg chg="mod">
          <ac:chgData name="松浦英宗" userId="9b03fd3a-662f-49ff-9af1-1b93cf7aab22" providerId="ADAL" clId="{56E9DFAE-DDAD-4FCA-8AED-56B2D15DB479}" dt="2026-02-07T11:39:13.369" v="22260" actId="1036"/>
          <ac:spMkLst>
            <pc:docMk/>
            <pc:sldMk cId="2878956372" sldId="6061"/>
            <ac:spMk id="16" creationId="{EA7C035F-73ED-521C-ED2C-442BAE46B684}"/>
          </ac:spMkLst>
        </pc:spChg>
        <pc:spChg chg="mod">
          <ac:chgData name="松浦英宗" userId="9b03fd3a-662f-49ff-9af1-1b93cf7aab22" providerId="ADAL" clId="{56E9DFAE-DDAD-4FCA-8AED-56B2D15DB479}" dt="2026-02-07T11:37:42.550" v="22016" actId="14100"/>
          <ac:spMkLst>
            <pc:docMk/>
            <pc:sldMk cId="2878956372" sldId="6061"/>
            <ac:spMk id="18" creationId="{8D14131D-F0E4-A049-2E14-E47129BF64EF}"/>
          </ac:spMkLst>
        </pc:spChg>
        <pc:spChg chg="mod">
          <ac:chgData name="松浦英宗" userId="9b03fd3a-662f-49ff-9af1-1b93cf7aab22" providerId="ADAL" clId="{56E9DFAE-DDAD-4FCA-8AED-56B2D15DB479}" dt="2026-02-07T11:35:26.254" v="21890" actId="207"/>
          <ac:spMkLst>
            <pc:docMk/>
            <pc:sldMk cId="2878956372" sldId="6061"/>
            <ac:spMk id="19" creationId="{E0BED1D9-305D-A534-53DD-B8B273534D86}"/>
          </ac:spMkLst>
        </pc:spChg>
        <pc:spChg chg="mod">
          <ac:chgData name="松浦英宗" userId="9b03fd3a-662f-49ff-9af1-1b93cf7aab22" providerId="ADAL" clId="{56E9DFAE-DDAD-4FCA-8AED-56B2D15DB479}" dt="2026-02-07T11:40:46.179" v="22483" actId="571"/>
          <ac:spMkLst>
            <pc:docMk/>
            <pc:sldMk cId="2878956372" sldId="6061"/>
            <ac:spMk id="20" creationId="{C29E988D-5F7B-A93B-C2F2-C2E2BD3E72FE}"/>
          </ac:spMkLst>
        </pc:spChg>
        <pc:spChg chg="mod">
          <ac:chgData name="松浦英宗" userId="9b03fd3a-662f-49ff-9af1-1b93cf7aab22" providerId="ADAL" clId="{56E9DFAE-DDAD-4FCA-8AED-56B2D15DB479}" dt="2026-02-07T11:40:46.179" v="22483" actId="571"/>
          <ac:spMkLst>
            <pc:docMk/>
            <pc:sldMk cId="2878956372" sldId="6061"/>
            <ac:spMk id="22" creationId="{47C93713-93DF-BE3F-4D44-63983D20E7E7}"/>
          </ac:spMkLst>
        </pc:spChg>
        <pc:spChg chg="add del mod">
          <ac:chgData name="松浦英宗" userId="9b03fd3a-662f-49ff-9af1-1b93cf7aab22" providerId="ADAL" clId="{56E9DFAE-DDAD-4FCA-8AED-56B2D15DB479}" dt="2026-02-07T11:41:34.126" v="22559" actId="1036"/>
          <ac:spMkLst>
            <pc:docMk/>
            <pc:sldMk cId="2878956372" sldId="6061"/>
            <ac:spMk id="24" creationId="{AF0915E8-9326-911B-EAEF-141CD7E805E8}"/>
          </ac:spMkLst>
        </pc:spChg>
        <pc:spChg chg="add del mod">
          <ac:chgData name="松浦英宗" userId="9b03fd3a-662f-49ff-9af1-1b93cf7aab22" providerId="ADAL" clId="{56E9DFAE-DDAD-4FCA-8AED-56B2D15DB479}" dt="2026-02-07T11:40:51.639" v="22487" actId="478"/>
          <ac:spMkLst>
            <pc:docMk/>
            <pc:sldMk cId="2878956372" sldId="6061"/>
            <ac:spMk id="25" creationId="{D6A59FE6-074A-8353-1862-E6FD523D1D5E}"/>
          </ac:spMkLst>
        </pc:spChg>
        <pc:spChg chg="add mod">
          <ac:chgData name="松浦英宗" userId="9b03fd3a-662f-49ff-9af1-1b93cf7aab22" providerId="ADAL" clId="{56E9DFAE-DDAD-4FCA-8AED-56B2D15DB479}" dt="2026-02-07T11:41:19.129" v="22529" actId="1036"/>
          <ac:spMkLst>
            <pc:docMk/>
            <pc:sldMk cId="2878956372" sldId="6061"/>
            <ac:spMk id="26" creationId="{85BD32ED-A014-3479-4FA6-0FC3B8C65386}"/>
          </ac:spMkLst>
        </pc:spChg>
        <pc:spChg chg="add mod">
          <ac:chgData name="松浦英宗" userId="9b03fd3a-662f-49ff-9af1-1b93cf7aab22" providerId="ADAL" clId="{56E9DFAE-DDAD-4FCA-8AED-56B2D15DB479}" dt="2026-02-07T11:41:19.129" v="22529" actId="1036"/>
          <ac:spMkLst>
            <pc:docMk/>
            <pc:sldMk cId="2878956372" sldId="6061"/>
            <ac:spMk id="27" creationId="{812EB413-91A7-37FE-F22C-C3E9D27A599D}"/>
          </ac:spMkLst>
        </pc:spChg>
        <pc:spChg chg="add mod">
          <ac:chgData name="松浦英宗" userId="9b03fd3a-662f-49ff-9af1-1b93cf7aab22" providerId="ADAL" clId="{56E9DFAE-DDAD-4FCA-8AED-56B2D15DB479}" dt="2026-02-07T11:41:19.129" v="22529" actId="1036"/>
          <ac:spMkLst>
            <pc:docMk/>
            <pc:sldMk cId="2878956372" sldId="6061"/>
            <ac:spMk id="28" creationId="{10B60439-1B37-54D7-131E-2AC5292238F3}"/>
          </ac:spMkLst>
        </pc:spChg>
        <pc:spChg chg="add mod">
          <ac:chgData name="松浦英宗" userId="9b03fd3a-662f-49ff-9af1-1b93cf7aab22" providerId="ADAL" clId="{56E9DFAE-DDAD-4FCA-8AED-56B2D15DB479}" dt="2026-02-07T11:42:27.173" v="22662" actId="20577"/>
          <ac:spMkLst>
            <pc:docMk/>
            <pc:sldMk cId="2878956372" sldId="6061"/>
            <ac:spMk id="29" creationId="{444591C9-AA9F-5523-DB64-FA0AF57D6628}"/>
          </ac:spMkLst>
        </pc:spChg>
        <pc:grpChg chg="add mod">
          <ac:chgData name="松浦英宗" userId="9b03fd3a-662f-49ff-9af1-1b93cf7aab22" providerId="ADAL" clId="{56E9DFAE-DDAD-4FCA-8AED-56B2D15DB479}" dt="2026-02-07T11:33:22.627" v="21694" actId="164"/>
          <ac:grpSpMkLst>
            <pc:docMk/>
            <pc:sldMk cId="2878956372" sldId="6061"/>
            <ac:grpSpMk id="10" creationId="{D5AD4310-D813-BEDF-7244-5D15A2919370}"/>
          </ac:grpSpMkLst>
        </pc:grpChg>
        <pc:grpChg chg="add mod">
          <ac:chgData name="松浦英宗" userId="9b03fd3a-662f-49ff-9af1-1b93cf7aab22" providerId="ADAL" clId="{56E9DFAE-DDAD-4FCA-8AED-56B2D15DB479}" dt="2026-02-07T11:33:22.627" v="21694" actId="164"/>
          <ac:grpSpMkLst>
            <pc:docMk/>
            <pc:sldMk cId="2878956372" sldId="6061"/>
            <ac:grpSpMk id="11" creationId="{E94A98CF-74EA-71B5-446D-3EEDA45449D4}"/>
          </ac:grpSpMkLst>
        </pc:grpChg>
        <pc:grpChg chg="add mod">
          <ac:chgData name="松浦英宗" userId="9b03fd3a-662f-49ff-9af1-1b93cf7aab22" providerId="ADAL" clId="{56E9DFAE-DDAD-4FCA-8AED-56B2D15DB479}" dt="2026-02-07T11:33:22.627" v="21694" actId="164"/>
          <ac:grpSpMkLst>
            <pc:docMk/>
            <pc:sldMk cId="2878956372" sldId="6061"/>
            <ac:grpSpMk id="17" creationId="{8050B3B8-A362-ED6E-1ED9-BCCAC6C273EC}"/>
          </ac:grpSpMkLst>
        </pc:grpChg>
        <pc:grpChg chg="add del mod">
          <ac:chgData name="松浦英宗" userId="9b03fd3a-662f-49ff-9af1-1b93cf7aab22" providerId="ADAL" clId="{56E9DFAE-DDAD-4FCA-8AED-56B2D15DB479}" dt="2026-02-07T11:40:51.639" v="22487" actId="478"/>
          <ac:grpSpMkLst>
            <pc:docMk/>
            <pc:sldMk cId="2878956372" sldId="6061"/>
            <ac:grpSpMk id="23" creationId="{386403D6-B673-6399-D8E2-377EF94CE1C0}"/>
          </ac:grpSpMkLst>
        </pc:grpChg>
        <pc:graphicFrameChg chg="add mod">
          <ac:chgData name="松浦英宗" userId="9b03fd3a-662f-49ff-9af1-1b93cf7aab22" providerId="ADAL" clId="{56E9DFAE-DDAD-4FCA-8AED-56B2D15DB479}" dt="2026-02-07T11:39:13.369" v="22260" actId="1036"/>
          <ac:graphicFrameMkLst>
            <pc:docMk/>
            <pc:sldMk cId="2878956372" sldId="6061"/>
            <ac:graphicFrameMk id="8" creationId="{71F3A787-CDE1-905C-451B-3A6827F22619}"/>
          </ac:graphicFrameMkLst>
        </pc:graphicFrameChg>
        <pc:graphicFrameChg chg="mod">
          <ac:chgData name="松浦英宗" userId="9b03fd3a-662f-49ff-9af1-1b93cf7aab22" providerId="ADAL" clId="{56E9DFAE-DDAD-4FCA-8AED-56B2D15DB479}" dt="2026-02-07T11:39:13.369" v="22260" actId="1036"/>
          <ac:graphicFrameMkLst>
            <pc:docMk/>
            <pc:sldMk cId="2878956372" sldId="6061"/>
            <ac:graphicFrameMk id="15" creationId="{1E6296E5-C8BF-F4A3-B71F-07AC3653BA9B}"/>
          </ac:graphicFrameMkLst>
        </pc:graphicFrameChg>
        <pc:graphicFrameChg chg="mod">
          <ac:chgData name="松浦英宗" userId="9b03fd3a-662f-49ff-9af1-1b93cf7aab22" providerId="ADAL" clId="{56E9DFAE-DDAD-4FCA-8AED-56B2D15DB479}" dt="2026-02-07T11:39:13.369" v="22260" actId="1036"/>
          <ac:graphicFrameMkLst>
            <pc:docMk/>
            <pc:sldMk cId="2878956372" sldId="6061"/>
            <ac:graphicFrameMk id="21" creationId="{2F1A52A9-26E1-D4DA-F4D0-6E5C4DFBEFEC}"/>
          </ac:graphicFrameMkLst>
        </pc:graphicFrameChg>
      </pc:sldChg>
      <pc:sldChg chg="add del">
        <pc:chgData name="松浦英宗" userId="9b03fd3a-662f-49ff-9af1-1b93cf7aab22" providerId="ADAL" clId="{56E9DFAE-DDAD-4FCA-8AED-56B2D15DB479}" dt="2026-02-06T13:34:03.721" v="17010" actId="47"/>
        <pc:sldMkLst>
          <pc:docMk/>
          <pc:sldMk cId="3426083256" sldId="6061"/>
        </pc:sldMkLst>
      </pc:sldChg>
      <pc:sldChg chg="addSp delSp modSp add del mod ord">
        <pc:chgData name="松浦英宗" userId="9b03fd3a-662f-49ff-9af1-1b93cf7aab22" providerId="ADAL" clId="{56E9DFAE-DDAD-4FCA-8AED-56B2D15DB479}" dt="2026-02-07T06:21:44.436" v="20113" actId="47"/>
        <pc:sldMkLst>
          <pc:docMk/>
          <pc:sldMk cId="1693054484" sldId="6062"/>
        </pc:sldMkLst>
        <pc:spChg chg="add mod">
          <ac:chgData name="松浦英宗" userId="9b03fd3a-662f-49ff-9af1-1b93cf7aab22" providerId="ADAL" clId="{56E9DFAE-DDAD-4FCA-8AED-56B2D15DB479}" dt="2026-02-07T02:33:43.255" v="19371" actId="207"/>
          <ac:spMkLst>
            <pc:docMk/>
            <pc:sldMk cId="1693054484" sldId="6062"/>
            <ac:spMk id="2" creationId="{9C7E09CE-AA49-1609-EE51-838710817322}"/>
          </ac:spMkLst>
        </pc:spChg>
        <pc:spChg chg="add mod ord">
          <ac:chgData name="松浦英宗" userId="9b03fd3a-662f-49ff-9af1-1b93cf7aab22" providerId="ADAL" clId="{56E9DFAE-DDAD-4FCA-8AED-56B2D15DB479}" dt="2026-02-07T02:39:51.532" v="19546" actId="207"/>
          <ac:spMkLst>
            <pc:docMk/>
            <pc:sldMk cId="1693054484" sldId="6062"/>
            <ac:spMk id="3" creationId="{E76FB19A-26DE-5489-0A58-6CE35297117A}"/>
          </ac:spMkLst>
        </pc:spChg>
        <pc:spChg chg="add del mod">
          <ac:chgData name="松浦英宗" userId="9b03fd3a-662f-49ff-9af1-1b93cf7aab22" providerId="ADAL" clId="{56E9DFAE-DDAD-4FCA-8AED-56B2D15DB479}" dt="2026-02-07T02:33:47.056" v="19382" actId="478"/>
          <ac:spMkLst>
            <pc:docMk/>
            <pc:sldMk cId="1693054484" sldId="6062"/>
            <ac:spMk id="4" creationId="{28E9809E-BEE9-9B20-489A-F8B910078F6B}"/>
          </ac:spMkLst>
        </pc:spChg>
        <pc:spChg chg="mod">
          <ac:chgData name="松浦英宗" userId="9b03fd3a-662f-49ff-9af1-1b93cf7aab22" providerId="ADAL" clId="{56E9DFAE-DDAD-4FCA-8AED-56B2D15DB479}" dt="2026-02-07T02:33:59.392" v="19401" actId="12788"/>
          <ac:spMkLst>
            <pc:docMk/>
            <pc:sldMk cId="1693054484" sldId="6062"/>
            <ac:spMk id="6" creationId="{15D91F03-4675-E77D-3A1D-CD6E763D56AB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13" creationId="{FA0557D2-7CFE-7484-71C9-2E8AC06D9781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14" creationId="{F68AAFEC-8790-3F05-6B3C-695C9236AFF4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15" creationId="{148381BA-259B-3D9E-46DF-DB65F669360B}"/>
          </ac:spMkLst>
        </pc:spChg>
        <pc:spChg chg="mod topLvl">
          <ac:chgData name="松浦英宗" userId="9b03fd3a-662f-49ff-9af1-1b93cf7aab22" providerId="ADAL" clId="{56E9DFAE-DDAD-4FCA-8AED-56B2D15DB479}" dt="2026-02-07T02:36:12.809" v="19501"/>
          <ac:spMkLst>
            <pc:docMk/>
            <pc:sldMk cId="1693054484" sldId="6062"/>
            <ac:spMk id="16" creationId="{FEED7E5D-1479-ED36-538B-E632C616FB92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17" creationId="{EFC6329C-DAF1-91A9-E3C9-504059FF24DA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18" creationId="{265B080A-0E5C-9F36-B6E7-D7861C66284C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19" creationId="{FE4F27FD-3FDE-31C7-B579-147E8D2D331D}"/>
          </ac:spMkLst>
        </pc:spChg>
        <pc:spChg chg="del mod">
          <ac:chgData name="松浦英宗" userId="9b03fd3a-662f-49ff-9af1-1b93cf7aab22" providerId="ADAL" clId="{56E9DFAE-DDAD-4FCA-8AED-56B2D15DB479}" dt="2026-02-07T02:35:32.020" v="19431" actId="478"/>
          <ac:spMkLst>
            <pc:docMk/>
            <pc:sldMk cId="1693054484" sldId="6062"/>
            <ac:spMk id="20" creationId="{547AC209-1BA2-F5D1-BD4B-A7C86CE2A3E9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21" creationId="{FE4C2771-1D05-D35C-5085-94A40F16C38B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22" creationId="{076EBE3D-E69C-54A9-E050-7C32F1179E96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23" creationId="{375D1226-5DF6-57D9-6735-7D13F82E446A}"/>
          </ac:spMkLst>
        </pc:spChg>
        <pc:spChg chg="mod topLvl">
          <ac:chgData name="松浦英宗" userId="9b03fd3a-662f-49ff-9af1-1b93cf7aab22" providerId="ADAL" clId="{56E9DFAE-DDAD-4FCA-8AED-56B2D15DB479}" dt="2026-02-07T02:35:35.734" v="19433" actId="165"/>
          <ac:spMkLst>
            <pc:docMk/>
            <pc:sldMk cId="1693054484" sldId="6062"/>
            <ac:spMk id="24" creationId="{5801E7BF-0FEB-9EA7-0878-03A41EFEB7BD}"/>
          </ac:spMkLst>
        </pc:spChg>
        <pc:spChg chg="add mod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25" creationId="{21E45E33-BE50-D5DF-5278-D9DE24C23F91}"/>
          </ac:spMkLst>
        </pc:spChg>
        <pc:spChg chg="add mod">
          <ac:chgData name="松浦英宗" userId="9b03fd3a-662f-49ff-9af1-1b93cf7aab22" providerId="ADAL" clId="{56E9DFAE-DDAD-4FCA-8AED-56B2D15DB479}" dt="2026-02-07T02:40:34.261" v="19596" actId="164"/>
          <ac:spMkLst>
            <pc:docMk/>
            <pc:sldMk cId="1693054484" sldId="6062"/>
            <ac:spMk id="27" creationId="{69D3BE5A-B354-4EC4-B658-EFEF6A82B918}"/>
          </ac:spMkLst>
        </pc:spChg>
        <pc:grpChg chg="mod">
          <ac:chgData name="松浦英宗" userId="9b03fd3a-662f-49ff-9af1-1b93cf7aab22" providerId="ADAL" clId="{56E9DFAE-DDAD-4FCA-8AED-56B2D15DB479}" dt="2026-02-07T02:34:42.474" v="19413" actId="1076"/>
          <ac:grpSpMkLst>
            <pc:docMk/>
            <pc:sldMk cId="1693054484" sldId="6062"/>
            <ac:grpSpMk id="5" creationId="{71041F6C-3640-80A2-6187-6190F3D2DA8F}"/>
          </ac:grpSpMkLst>
        </pc:grpChg>
        <pc:grpChg chg="del">
          <ac:chgData name="松浦英宗" userId="9b03fd3a-662f-49ff-9af1-1b93cf7aab22" providerId="ADAL" clId="{56E9DFAE-DDAD-4FCA-8AED-56B2D15DB479}" dt="2026-02-07T02:35:32.020" v="19431" actId="478"/>
          <ac:grpSpMkLst>
            <pc:docMk/>
            <pc:sldMk cId="1693054484" sldId="6062"/>
            <ac:grpSpMk id="9" creationId="{E8A13835-B81A-0A96-949C-E5FA775DC1C1}"/>
          </ac:grpSpMkLst>
        </pc:grpChg>
        <pc:grpChg chg="mod ord">
          <ac:chgData name="松浦英宗" userId="9b03fd3a-662f-49ff-9af1-1b93cf7aab22" providerId="ADAL" clId="{56E9DFAE-DDAD-4FCA-8AED-56B2D15DB479}" dt="2026-02-07T02:40:34.261" v="19596" actId="164"/>
          <ac:grpSpMkLst>
            <pc:docMk/>
            <pc:sldMk cId="1693054484" sldId="6062"/>
            <ac:grpSpMk id="26" creationId="{A0FA0208-969A-B675-1A5B-38F9E0450520}"/>
          </ac:grpSpMkLst>
        </pc:grpChg>
        <pc:grpChg chg="add mod">
          <ac:chgData name="松浦英宗" userId="9b03fd3a-662f-49ff-9af1-1b93cf7aab22" providerId="ADAL" clId="{56E9DFAE-DDAD-4FCA-8AED-56B2D15DB479}" dt="2026-02-07T02:40:37.077" v="19597" actId="1076"/>
          <ac:grpSpMkLst>
            <pc:docMk/>
            <pc:sldMk cId="1693054484" sldId="6062"/>
            <ac:grpSpMk id="28" creationId="{CA5C8DD6-9D96-DF28-DF2F-7C2DAA14C59E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824064970" sldId="6062"/>
        </pc:sldMkLst>
      </pc:sldChg>
      <pc:sldChg chg="addSp modSp add del mod">
        <pc:chgData name="松浦英宗" userId="9b03fd3a-662f-49ff-9af1-1b93cf7aab22" providerId="ADAL" clId="{56E9DFAE-DDAD-4FCA-8AED-56B2D15DB479}" dt="2026-02-07T01:12:05.320" v="17175" actId="47"/>
        <pc:sldMkLst>
          <pc:docMk/>
          <pc:sldMk cId="2953879739" sldId="6062"/>
        </pc:sldMkLst>
        <pc:spChg chg="add mod">
          <ac:chgData name="松浦英宗" userId="9b03fd3a-662f-49ff-9af1-1b93cf7aab22" providerId="ADAL" clId="{56E9DFAE-DDAD-4FCA-8AED-56B2D15DB479}" dt="2026-02-06T13:35:56.539" v="17149" actId="164"/>
          <ac:spMkLst>
            <pc:docMk/>
            <pc:sldMk cId="2953879739" sldId="6062"/>
            <ac:spMk id="2" creationId="{743AD05A-BC86-9DFC-CB89-19BD2FF52DDA}"/>
          </ac:spMkLst>
        </pc:spChg>
        <pc:spChg chg="mod">
          <ac:chgData name="松浦英宗" userId="9b03fd3a-662f-49ff-9af1-1b93cf7aab22" providerId="ADAL" clId="{56E9DFAE-DDAD-4FCA-8AED-56B2D15DB479}" dt="2026-02-06T13:35:56.539" v="17149" actId="164"/>
          <ac:spMkLst>
            <pc:docMk/>
            <pc:sldMk cId="2953879739" sldId="6062"/>
            <ac:spMk id="3" creationId="{E516F748-DD2B-520E-9D4E-9E4D36CA87D9}"/>
          </ac:spMkLst>
        </pc:spChg>
        <pc:grpChg chg="add mod">
          <ac:chgData name="松浦英宗" userId="9b03fd3a-662f-49ff-9af1-1b93cf7aab22" providerId="ADAL" clId="{56E9DFAE-DDAD-4FCA-8AED-56B2D15DB479}" dt="2026-02-06T13:36:52.475" v="17169" actId="1037"/>
          <ac:grpSpMkLst>
            <pc:docMk/>
            <pc:sldMk cId="2953879739" sldId="6062"/>
            <ac:grpSpMk id="4" creationId="{5D1A7D75-7C7C-6937-C535-92BBCD17B4EF}"/>
          </ac:grpSpMkLst>
        </pc:grpChg>
        <pc:picChg chg="add mod">
          <ac:chgData name="松浦英宗" userId="9b03fd3a-662f-49ff-9af1-1b93cf7aab22" providerId="ADAL" clId="{56E9DFAE-DDAD-4FCA-8AED-56B2D15DB479}" dt="2026-02-06T13:36:55.979" v="17170"/>
          <ac:picMkLst>
            <pc:docMk/>
            <pc:sldMk cId="2953879739" sldId="6062"/>
            <ac:picMk id="6" creationId="{EDAAF0CE-EAA0-7ADC-D1B2-A43D4FF1C875}"/>
          </ac:picMkLst>
        </pc:picChg>
      </pc:sldChg>
      <pc:sldChg chg="addSp delSp modSp add del mod ord">
        <pc:chgData name="松浦英宗" userId="9b03fd3a-662f-49ff-9af1-1b93cf7aab22" providerId="ADAL" clId="{56E9DFAE-DDAD-4FCA-8AED-56B2D15DB479}" dt="2026-02-07T12:18:17.269" v="23314" actId="47"/>
        <pc:sldMkLst>
          <pc:docMk/>
          <pc:sldMk cId="3589099575" sldId="6062"/>
        </pc:sldMkLst>
        <pc:spChg chg="del">
          <ac:chgData name="松浦英宗" userId="9b03fd3a-662f-49ff-9af1-1b93cf7aab22" providerId="ADAL" clId="{56E9DFAE-DDAD-4FCA-8AED-56B2D15DB479}" dt="2026-02-07T11:13:50.233" v="20990" actId="478"/>
          <ac:spMkLst>
            <pc:docMk/>
            <pc:sldMk cId="3589099575" sldId="6062"/>
            <ac:spMk id="2" creationId="{A81D73FA-9A3F-47C6-3DE7-6108365373E2}"/>
          </ac:spMkLst>
        </pc:spChg>
        <pc:spChg chg="add mod">
          <ac:chgData name="松浦英宗" userId="9b03fd3a-662f-49ff-9af1-1b93cf7aab22" providerId="ADAL" clId="{56E9DFAE-DDAD-4FCA-8AED-56B2D15DB479}" dt="2026-02-07T11:49:10.456" v="22760" actId="113"/>
          <ac:spMkLst>
            <pc:docMk/>
            <pc:sldMk cId="3589099575" sldId="6062"/>
            <ac:spMk id="3" creationId="{293733F7-D45A-56EE-D79B-5D71CA7FF48C}"/>
          </ac:spMkLst>
        </pc:spChg>
        <pc:spChg chg="add mod">
          <ac:chgData name="松浦英宗" userId="9b03fd3a-662f-49ff-9af1-1b93cf7aab22" providerId="ADAL" clId="{56E9DFAE-DDAD-4FCA-8AED-56B2D15DB479}" dt="2026-02-07T11:54:48.612" v="22804" actId="3064"/>
          <ac:spMkLst>
            <pc:docMk/>
            <pc:sldMk cId="3589099575" sldId="6062"/>
            <ac:spMk id="4" creationId="{39AF7739-46D1-40AD-6988-9D94A686AD42}"/>
          </ac:spMkLst>
        </pc:spChg>
        <pc:spChg chg="mod">
          <ac:chgData name="松浦英宗" userId="9b03fd3a-662f-49ff-9af1-1b93cf7aab22" providerId="ADAL" clId="{56E9DFAE-DDAD-4FCA-8AED-56B2D15DB479}" dt="2026-02-07T11:49:10.456" v="22760" actId="113"/>
          <ac:spMkLst>
            <pc:docMk/>
            <pc:sldMk cId="3589099575" sldId="6062"/>
            <ac:spMk id="7" creationId="{F77DE8E4-2C6A-37D5-5953-87A062D9011A}"/>
          </ac:spMkLst>
        </pc:spChg>
        <pc:spChg chg="mod">
          <ac:chgData name="松浦英宗" userId="9b03fd3a-662f-49ff-9af1-1b93cf7aab22" providerId="ADAL" clId="{56E9DFAE-DDAD-4FCA-8AED-56B2D15DB479}" dt="2026-02-07T11:54:48.612" v="22804" actId="3064"/>
          <ac:spMkLst>
            <pc:docMk/>
            <pc:sldMk cId="3589099575" sldId="6062"/>
            <ac:spMk id="8" creationId="{54C67BCB-C9F7-2C80-575C-E17C65781C3C}"/>
          </ac:spMkLst>
        </pc:spChg>
        <pc:spChg chg="add mod">
          <ac:chgData name="松浦英宗" userId="9b03fd3a-662f-49ff-9af1-1b93cf7aab22" providerId="ADAL" clId="{56E9DFAE-DDAD-4FCA-8AED-56B2D15DB479}" dt="2026-02-07T11:48:46.170" v="22737" actId="164"/>
          <ac:spMkLst>
            <pc:docMk/>
            <pc:sldMk cId="3589099575" sldId="6062"/>
            <ac:spMk id="9" creationId="{40C5303F-958E-09A7-C394-304617A48B21}"/>
          </ac:spMkLst>
        </pc:spChg>
        <pc:spChg chg="add mod">
          <ac:chgData name="松浦英宗" userId="9b03fd3a-662f-49ff-9af1-1b93cf7aab22" providerId="ADAL" clId="{56E9DFAE-DDAD-4FCA-8AED-56B2D15DB479}" dt="2026-02-07T11:55:46.343" v="22931" actId="207"/>
          <ac:spMkLst>
            <pc:docMk/>
            <pc:sldMk cId="3589099575" sldId="6062"/>
            <ac:spMk id="11" creationId="{6B81D944-C514-9E96-43FA-E2F91FFBE720}"/>
          </ac:spMkLst>
        </pc:spChg>
        <pc:spChg chg="add mod">
          <ac:chgData name="松浦英宗" userId="9b03fd3a-662f-49ff-9af1-1b93cf7aab22" providerId="ADAL" clId="{56E9DFAE-DDAD-4FCA-8AED-56B2D15DB479}" dt="2026-02-07T11:55:39.612" v="22930" actId="20577"/>
          <ac:spMkLst>
            <pc:docMk/>
            <pc:sldMk cId="3589099575" sldId="6062"/>
            <ac:spMk id="12" creationId="{FFD23E48-6FC7-F152-B9F7-785592D76A1C}"/>
          </ac:spMkLst>
        </pc:spChg>
        <pc:grpChg chg="add mod">
          <ac:chgData name="松浦英宗" userId="9b03fd3a-662f-49ff-9af1-1b93cf7aab22" providerId="ADAL" clId="{56E9DFAE-DDAD-4FCA-8AED-56B2D15DB479}" dt="2026-02-07T11:48:46.170" v="22737" actId="164"/>
          <ac:grpSpMkLst>
            <pc:docMk/>
            <pc:sldMk cId="3589099575" sldId="6062"/>
            <ac:grpSpMk id="5" creationId="{AFDAD0FD-DF47-8744-B357-2BD0E78BE41E}"/>
          </ac:grpSpMkLst>
        </pc:grpChg>
        <pc:grpChg chg="add mod">
          <ac:chgData name="松浦英宗" userId="9b03fd3a-662f-49ff-9af1-1b93cf7aab22" providerId="ADAL" clId="{56E9DFAE-DDAD-4FCA-8AED-56B2D15DB479}" dt="2026-02-07T11:48:46.170" v="22737" actId="164"/>
          <ac:grpSpMkLst>
            <pc:docMk/>
            <pc:sldMk cId="3589099575" sldId="6062"/>
            <ac:grpSpMk id="6" creationId="{A4EAEFA1-1753-E1AB-7F2F-889FDF395316}"/>
          </ac:grpSpMkLst>
        </pc:grpChg>
        <pc:grpChg chg="add mod">
          <ac:chgData name="松浦英宗" userId="9b03fd3a-662f-49ff-9af1-1b93cf7aab22" providerId="ADAL" clId="{56E9DFAE-DDAD-4FCA-8AED-56B2D15DB479}" dt="2026-02-07T11:54:05.595" v="22787" actId="12788"/>
          <ac:grpSpMkLst>
            <pc:docMk/>
            <pc:sldMk cId="3589099575" sldId="6062"/>
            <ac:grpSpMk id="10" creationId="{DC3FE2C6-0164-FF5D-1244-2950F535A7CB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7T01:12:05.320" v="17175" actId="47"/>
        <pc:sldMkLst>
          <pc:docMk/>
          <pc:sldMk cId="2004632467" sldId="6063"/>
        </pc:sldMkLst>
        <pc:spChg chg="add mod ord">
          <ac:chgData name="松浦英宗" userId="9b03fd3a-662f-49ff-9af1-1b93cf7aab22" providerId="ADAL" clId="{56E9DFAE-DDAD-4FCA-8AED-56B2D15DB479}" dt="2026-02-06T13:21:30.903" v="16852" actId="207"/>
          <ac:spMkLst>
            <pc:docMk/>
            <pc:sldMk cId="2004632467" sldId="6063"/>
            <ac:spMk id="3" creationId="{C4E33A51-F432-9D88-5E15-C01134817A75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18" creationId="{E335AB1C-8E20-D009-F74D-76943324A212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19" creationId="{A05A10BB-291F-4C8A-08AC-C35D3C3C44FD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0" creationId="{CD641F51-B923-C937-511E-FA79D3C9554C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1" creationId="{2F06BF12-58A1-F9CB-6D0A-C21BAB690269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2" creationId="{C58030FC-B471-478C-A3A8-6CC0664F5EE4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3" creationId="{475A7DF9-B595-C5E7-773A-49A08536758E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4" creationId="{D24142B3-2306-13F2-FE96-ED22859B7E87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5" creationId="{7C2CCD9D-ADE6-00A4-F3CA-E1D5A6274A72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6" creationId="{5D2DFE4F-98C7-7113-9E1B-1049CFB8B1CC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7" creationId="{198FD7E3-7E8E-AAAE-91AB-0E997369120E}"/>
          </ac:spMkLst>
        </pc:spChg>
      </pc:sldChg>
      <pc:sldChg chg="addSp delSp modSp add del mod ord">
        <pc:chgData name="松浦英宗" userId="9b03fd3a-662f-49ff-9af1-1b93cf7aab22" providerId="ADAL" clId="{56E9DFAE-DDAD-4FCA-8AED-56B2D15DB479}" dt="2026-02-07T12:18:17.269" v="23314" actId="47"/>
        <pc:sldMkLst>
          <pc:docMk/>
          <pc:sldMk cId="2093575448" sldId="6063"/>
        </pc:sldMkLst>
        <pc:spChg chg="del mod">
          <ac:chgData name="松浦英宗" userId="9b03fd3a-662f-49ff-9af1-1b93cf7aab22" providerId="ADAL" clId="{56E9DFAE-DDAD-4FCA-8AED-56B2D15DB479}" dt="2026-02-07T12:00:55.129" v="23203" actId="478"/>
          <ac:spMkLst>
            <pc:docMk/>
            <pc:sldMk cId="2093575448" sldId="6063"/>
            <ac:spMk id="2" creationId="{CD7B0CC4-53E5-B23C-D3C2-F7D3BC960F75}"/>
          </ac:spMkLst>
        </pc:spChg>
        <pc:spChg chg="add del mod topLvl">
          <ac:chgData name="松浦英宗" userId="9b03fd3a-662f-49ff-9af1-1b93cf7aab22" providerId="ADAL" clId="{56E9DFAE-DDAD-4FCA-8AED-56B2D15DB479}" dt="2026-02-07T12:01:37.936" v="23218" actId="478"/>
          <ac:spMkLst>
            <pc:docMk/>
            <pc:sldMk cId="2093575448" sldId="6063"/>
            <ac:spMk id="6" creationId="{CE26F938-A692-77B8-0FCF-680EE73666A5}"/>
          </ac:spMkLst>
        </pc:spChg>
        <pc:spChg chg="add del mod topLvl">
          <ac:chgData name="松浦英宗" userId="9b03fd3a-662f-49ff-9af1-1b93cf7aab22" providerId="ADAL" clId="{56E9DFAE-DDAD-4FCA-8AED-56B2D15DB479}" dt="2026-02-07T12:02:50.243" v="23226" actId="208"/>
          <ac:spMkLst>
            <pc:docMk/>
            <pc:sldMk cId="2093575448" sldId="6063"/>
            <ac:spMk id="7" creationId="{05BD7690-F377-7A80-B478-D1223E866E87}"/>
          </ac:spMkLst>
        </pc:spChg>
        <pc:spChg chg="add del mod topLvl">
          <ac:chgData name="松浦英宗" userId="9b03fd3a-662f-49ff-9af1-1b93cf7aab22" providerId="ADAL" clId="{56E9DFAE-DDAD-4FCA-8AED-56B2D15DB479}" dt="2026-02-07T12:13:35.014" v="23247" actId="20577"/>
          <ac:spMkLst>
            <pc:docMk/>
            <pc:sldMk cId="2093575448" sldId="6063"/>
            <ac:spMk id="8" creationId="{38A31314-7241-87B3-CB30-FB4AAD0D0168}"/>
          </ac:spMkLst>
        </pc:spChg>
        <pc:spChg chg="mod topLvl">
          <ac:chgData name="松浦英宗" userId="9b03fd3a-662f-49ff-9af1-1b93cf7aab22" providerId="ADAL" clId="{56E9DFAE-DDAD-4FCA-8AED-56B2D15DB479}" dt="2026-02-07T12:02:50.243" v="23226" actId="208"/>
          <ac:spMkLst>
            <pc:docMk/>
            <pc:sldMk cId="2093575448" sldId="6063"/>
            <ac:spMk id="9" creationId="{EE69C852-274B-1681-736B-6CBD9DFBE2C4}"/>
          </ac:spMkLst>
        </pc:spChg>
        <pc:spChg chg="mod topLvl">
          <ac:chgData name="松浦英宗" userId="9b03fd3a-662f-49ff-9af1-1b93cf7aab22" providerId="ADAL" clId="{56E9DFAE-DDAD-4FCA-8AED-56B2D15DB479}" dt="2026-02-07T12:13:29.659" v="23245" actId="20577"/>
          <ac:spMkLst>
            <pc:docMk/>
            <pc:sldMk cId="2093575448" sldId="6063"/>
            <ac:spMk id="10" creationId="{D0F94578-A0B8-D55E-8AD4-0DD639BA3BE1}"/>
          </ac:spMkLst>
        </pc:spChg>
        <pc:spChg chg="add mod">
          <ac:chgData name="松浦英宗" userId="9b03fd3a-662f-49ff-9af1-1b93cf7aab22" providerId="ADAL" clId="{56E9DFAE-DDAD-4FCA-8AED-56B2D15DB479}" dt="2026-02-07T12:03:05.491" v="23236" actId="207"/>
          <ac:spMkLst>
            <pc:docMk/>
            <pc:sldMk cId="2093575448" sldId="6063"/>
            <ac:spMk id="11" creationId="{16236F2A-A17D-4781-289D-C8C5417DBA3E}"/>
          </ac:spMkLst>
        </pc:spChg>
        <pc:spChg chg="add mod">
          <ac:chgData name="松浦英宗" userId="9b03fd3a-662f-49ff-9af1-1b93cf7aab22" providerId="ADAL" clId="{56E9DFAE-DDAD-4FCA-8AED-56B2D15DB479}" dt="2026-02-07T12:15:01.323" v="23313" actId="20577"/>
          <ac:spMkLst>
            <pc:docMk/>
            <pc:sldMk cId="2093575448" sldId="6063"/>
            <ac:spMk id="12" creationId="{C506E095-6DBC-98D2-5DEA-600440AEA133}"/>
          </ac:spMkLst>
        </pc:spChg>
        <pc:grpChg chg="add del mod">
          <ac:chgData name="松浦英宗" userId="9b03fd3a-662f-49ff-9af1-1b93cf7aab22" providerId="ADAL" clId="{56E9DFAE-DDAD-4FCA-8AED-56B2D15DB479}" dt="2026-02-07T12:01:07.019" v="23209" actId="165"/>
          <ac:grpSpMkLst>
            <pc:docMk/>
            <pc:sldMk cId="2093575448" sldId="6063"/>
            <ac:grpSpMk id="3" creationId="{C8E9B89E-3085-939D-F48E-7890D663E4A4}"/>
          </ac:grpSpMkLst>
        </pc:grpChg>
        <pc:grpChg chg="del mod topLvl">
          <ac:chgData name="松浦英宗" userId="9b03fd3a-662f-49ff-9af1-1b93cf7aab22" providerId="ADAL" clId="{56E9DFAE-DDAD-4FCA-8AED-56B2D15DB479}" dt="2026-02-07T12:01:08.322" v="23210" actId="165"/>
          <ac:grpSpMkLst>
            <pc:docMk/>
            <pc:sldMk cId="2093575448" sldId="6063"/>
            <ac:grpSpMk id="4" creationId="{B31AD11F-1344-B8B7-6925-A68982C9C4B9}"/>
          </ac:grpSpMkLst>
        </pc:grpChg>
        <pc:grpChg chg="del mod topLvl">
          <ac:chgData name="松浦英宗" userId="9b03fd3a-662f-49ff-9af1-1b93cf7aab22" providerId="ADAL" clId="{56E9DFAE-DDAD-4FCA-8AED-56B2D15DB479}" dt="2026-02-07T12:01:08.322" v="23210" actId="165"/>
          <ac:grpSpMkLst>
            <pc:docMk/>
            <pc:sldMk cId="2093575448" sldId="6063"/>
            <ac:grpSpMk id="5" creationId="{CBFCBCFC-EC72-73FB-E9C0-FEB1EFBF87BD}"/>
          </ac:grpSpMkLst>
        </pc:grpChg>
        <pc:grpChg chg="add mod">
          <ac:chgData name="松浦英宗" userId="9b03fd3a-662f-49ff-9af1-1b93cf7aab22" providerId="ADAL" clId="{56E9DFAE-DDAD-4FCA-8AED-56B2D15DB479}" dt="2026-02-07T12:02:27.457" v="23223" actId="164"/>
          <ac:grpSpMkLst>
            <pc:docMk/>
            <pc:sldMk cId="2093575448" sldId="6063"/>
            <ac:grpSpMk id="13" creationId="{5ED4E75C-B245-0D85-FD98-A8F77A400509}"/>
          </ac:grpSpMkLst>
        </pc:grpChg>
        <pc:grpChg chg="add mod">
          <ac:chgData name="松浦英宗" userId="9b03fd3a-662f-49ff-9af1-1b93cf7aab22" providerId="ADAL" clId="{56E9DFAE-DDAD-4FCA-8AED-56B2D15DB479}" dt="2026-02-07T12:02:27.457" v="23223" actId="164"/>
          <ac:grpSpMkLst>
            <pc:docMk/>
            <pc:sldMk cId="2093575448" sldId="6063"/>
            <ac:grpSpMk id="14" creationId="{3DCD8109-0D0F-9711-7842-D7AC1B0FD25B}"/>
          </ac:grpSpMkLst>
        </pc:grpChg>
        <pc:grpChg chg="add mod">
          <ac:chgData name="松浦英宗" userId="9b03fd3a-662f-49ff-9af1-1b93cf7aab22" providerId="ADAL" clId="{56E9DFAE-DDAD-4FCA-8AED-56B2D15DB479}" dt="2026-02-07T12:03:13.855" v="23239" actId="12788"/>
          <ac:grpSpMkLst>
            <pc:docMk/>
            <pc:sldMk cId="2093575448" sldId="6063"/>
            <ac:grpSpMk id="15" creationId="{011F6E43-D5D9-F3CF-1B5E-1F2F514C8655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7T06:21:44.436" v="20113" actId="47"/>
        <pc:sldMkLst>
          <pc:docMk/>
          <pc:sldMk cId="2940728359" sldId="6063"/>
        </pc:sldMkLst>
        <pc:spChg chg="del mod">
          <ac:chgData name="松浦英宗" userId="9b03fd3a-662f-49ff-9af1-1b93cf7aab22" providerId="ADAL" clId="{56E9DFAE-DDAD-4FCA-8AED-56B2D15DB479}" dt="2026-02-07T02:48:29.888" v="19966" actId="478"/>
          <ac:spMkLst>
            <pc:docMk/>
            <pc:sldMk cId="2940728359" sldId="6063"/>
            <ac:spMk id="6" creationId="{05DBBB13-2BCB-496C-7ED5-380BB0FF5157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1" creationId="{EE58B12C-AAFD-8E71-1276-C52802C0A5D4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2" creationId="{D838E13B-1695-0F96-BB81-FDBB7E72BEBD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3" creationId="{96790F1C-5159-4D57-FC32-FD33313FF08C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4" creationId="{5A7B00DD-594A-8348-1A82-71ECC3C22D05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5" creationId="{E6F2AAD4-0D38-B1AB-FE98-E7D7376D789E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6" creationId="{7520649E-FAED-7646-15EA-2EAC31147C65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7" creationId="{2BB50997-5709-D66E-83AE-190DA2B4BDEF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8" creationId="{4DE373E9-6DAF-F281-48C4-A1D74C2A78B2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9" creationId="{28EF02B9-8016-DACD-2BB0-C6F9BA641157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20" creationId="{1CC820A2-9933-3205-7BBC-FE5597985C28}"/>
          </ac:spMkLst>
        </pc:spChg>
        <pc:spChg chg="add mod">
          <ac:chgData name="松浦英宗" userId="9b03fd3a-662f-49ff-9af1-1b93cf7aab22" providerId="ADAL" clId="{56E9DFAE-DDAD-4FCA-8AED-56B2D15DB479}" dt="2026-02-07T02:48:37.405" v="19976" actId="164"/>
          <ac:spMkLst>
            <pc:docMk/>
            <pc:sldMk cId="2940728359" sldId="6063"/>
            <ac:spMk id="21" creationId="{6FA74B99-7113-631B-07C7-60442095048C}"/>
          </ac:spMkLst>
        </pc:spChg>
        <pc:spChg chg="add mod">
          <ac:chgData name="松浦英宗" userId="9b03fd3a-662f-49ff-9af1-1b93cf7aab22" providerId="ADAL" clId="{56E9DFAE-DDAD-4FCA-8AED-56B2D15DB479}" dt="2026-02-07T02:48:37.405" v="19976" actId="164"/>
          <ac:spMkLst>
            <pc:docMk/>
            <pc:sldMk cId="2940728359" sldId="6063"/>
            <ac:spMk id="22" creationId="{3B9CDEDB-3A5B-2A59-8F98-C47BBEC46954}"/>
          </ac:spMkLst>
        </pc:spChg>
        <pc:grpChg chg="mod">
          <ac:chgData name="松浦英宗" userId="9b03fd3a-662f-49ff-9af1-1b93cf7aab22" providerId="ADAL" clId="{56E9DFAE-DDAD-4FCA-8AED-56B2D15DB479}" dt="2026-02-07T02:48:58.382" v="20004" actId="1035"/>
          <ac:grpSpMkLst>
            <pc:docMk/>
            <pc:sldMk cId="2940728359" sldId="6063"/>
            <ac:grpSpMk id="4" creationId="{CC4ADBAD-CEAD-54AB-F285-5B920F8F681D}"/>
          </ac:grpSpMkLst>
        </pc:grpChg>
        <pc:grpChg chg="add mod">
          <ac:chgData name="松浦英宗" userId="9b03fd3a-662f-49ff-9af1-1b93cf7aab22" providerId="ADAL" clId="{56E9DFAE-DDAD-4FCA-8AED-56B2D15DB479}" dt="2026-02-07T02:48:44.503" v="19977" actId="1076"/>
          <ac:grpSpMkLst>
            <pc:docMk/>
            <pc:sldMk cId="2940728359" sldId="6063"/>
            <ac:grpSpMk id="25" creationId="{8F7F48A2-A02A-A21C-8B5C-5164B146BF0E}"/>
          </ac:grpSpMkLst>
        </pc:grpChg>
        <pc:picChg chg="add mod modCrop">
          <ac:chgData name="松浦英宗" userId="9b03fd3a-662f-49ff-9af1-1b93cf7aab22" providerId="ADAL" clId="{56E9DFAE-DDAD-4FCA-8AED-56B2D15DB479}" dt="2026-02-07T02:44:11.488" v="19615" actId="732"/>
          <ac:picMkLst>
            <pc:docMk/>
            <pc:sldMk cId="2940728359" sldId="6063"/>
            <ac:picMk id="3" creationId="{6F9585B6-0CD9-2B8D-3087-252C5D7E0ADB}"/>
          </ac:picMkLst>
        </pc:picChg>
        <pc:picChg chg="add del mod">
          <ac:chgData name="松浦英宗" userId="9b03fd3a-662f-49ff-9af1-1b93cf7aab22" providerId="ADAL" clId="{56E9DFAE-DDAD-4FCA-8AED-56B2D15DB479}" dt="2026-02-07T02:48:33.228" v="19973" actId="22"/>
          <ac:picMkLst>
            <pc:docMk/>
            <pc:sldMk cId="2940728359" sldId="6063"/>
            <ac:picMk id="24" creationId="{F53621B2-078B-233F-18B5-75831588B523}"/>
          </ac:picMkLst>
        </pc:pic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242799845" sldId="6063"/>
        </pc:sldMkLst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948306008" sldId="6064"/>
        </pc:sldMkLst>
      </pc:sldChg>
      <pc:sldChg chg="addSp delSp modSp add del mod ord">
        <pc:chgData name="松浦英宗" userId="9b03fd3a-662f-49ff-9af1-1b93cf7aab22" providerId="ADAL" clId="{56E9DFAE-DDAD-4FCA-8AED-56B2D15DB479}" dt="2026-02-07T06:21:44.436" v="20113" actId="47"/>
        <pc:sldMkLst>
          <pc:docMk/>
          <pc:sldMk cId="1578485725" sldId="6064"/>
        </pc:sldMkLst>
        <pc:spChg chg="add mod">
          <ac:chgData name="松浦英宗" userId="9b03fd3a-662f-49ff-9af1-1b93cf7aab22" providerId="ADAL" clId="{56E9DFAE-DDAD-4FCA-8AED-56B2D15DB479}" dt="2026-02-07T02:50:45.551" v="20013" actId="1076"/>
          <ac:spMkLst>
            <pc:docMk/>
            <pc:sldMk cId="1578485725" sldId="6064"/>
            <ac:spMk id="2" creationId="{5362FC57-F0AD-DB56-7D88-932E8F443268}"/>
          </ac:spMkLst>
        </pc:spChg>
        <pc:spChg chg="del mod topLvl">
          <ac:chgData name="松浦英宗" userId="9b03fd3a-662f-49ff-9af1-1b93cf7aab22" providerId="ADAL" clId="{56E9DFAE-DDAD-4FCA-8AED-56B2D15DB479}" dt="2026-02-07T02:50:38.480" v="20010" actId="478"/>
          <ac:spMkLst>
            <pc:docMk/>
            <pc:sldMk cId="1578485725" sldId="6064"/>
            <ac:spMk id="4" creationId="{89476330-9BFD-6C26-2255-6F642BCEFF03}"/>
          </ac:spMkLst>
        </pc:spChg>
        <pc:spChg chg="del">
          <ac:chgData name="松浦英宗" userId="9b03fd3a-662f-49ff-9af1-1b93cf7aab22" providerId="ADAL" clId="{56E9DFAE-DDAD-4FCA-8AED-56B2D15DB479}" dt="2026-02-07T02:50:16.569" v="20006" actId="478"/>
          <ac:spMkLst>
            <pc:docMk/>
            <pc:sldMk cId="1578485725" sldId="6064"/>
            <ac:spMk id="6" creationId="{FC9E5BDA-6565-CA43-4427-5B56C990FF1C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8" creationId="{CE3C8FA6-3057-CB03-92A9-1F29C20B504B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9" creationId="{EFBDBE11-65D6-44F9-2A20-F330F3002A8C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10" creationId="{FA52EF08-F40E-6498-3440-FDAA0F55F8EF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11" creationId="{DC18109D-C549-609D-ED0F-948F36ABE427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12" creationId="{28297E5B-8C22-3247-58E2-9C8F1EC32D6E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14" creationId="{81C8915B-37CE-0C7B-61C9-71E5B20A0FDD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15" creationId="{C7B62E4E-3B70-A322-75EB-84D732A7B303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16" creationId="{E00C3316-84E3-33A4-F19E-773700E52F04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17" creationId="{0C877452-D064-944F-5A56-0151F96A62EC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18" creationId="{997DD3B6-4808-AFFC-7FF3-BFE91D49D81E}"/>
          </ac:spMkLst>
        </pc:spChg>
        <pc:spChg chg="add mod">
          <ac:chgData name="松浦英宗" userId="9b03fd3a-662f-49ff-9af1-1b93cf7aab22" providerId="ADAL" clId="{56E9DFAE-DDAD-4FCA-8AED-56B2D15DB479}" dt="2026-02-07T02:51:49.564" v="20045" actId="20577"/>
          <ac:spMkLst>
            <pc:docMk/>
            <pc:sldMk cId="1578485725" sldId="6064"/>
            <ac:spMk id="22" creationId="{4D5771B4-D738-1048-AC08-CB911CADB92A}"/>
          </ac:spMkLst>
        </pc:spChg>
        <pc:grpChg chg="del">
          <ac:chgData name="松浦英宗" userId="9b03fd3a-662f-49ff-9af1-1b93cf7aab22" providerId="ADAL" clId="{56E9DFAE-DDAD-4FCA-8AED-56B2D15DB479}" dt="2026-02-07T02:50:38.480" v="20010" actId="478"/>
          <ac:grpSpMkLst>
            <pc:docMk/>
            <pc:sldMk cId="1578485725" sldId="6064"/>
            <ac:grpSpMk id="3" creationId="{69C9FC50-EF07-7148-531A-92B780EC6CB7}"/>
          </ac:grpSpMkLst>
        </pc:grpChg>
        <pc:grpChg chg="mod topLvl">
          <ac:chgData name="松浦英宗" userId="9b03fd3a-662f-49ff-9af1-1b93cf7aab22" providerId="ADAL" clId="{56E9DFAE-DDAD-4FCA-8AED-56B2D15DB479}" dt="2026-02-07T02:51:32.503" v="20025" actId="164"/>
          <ac:grpSpMkLst>
            <pc:docMk/>
            <pc:sldMk cId="1578485725" sldId="6064"/>
            <ac:grpSpMk id="5" creationId="{5C93E8E0-DC6A-6AD5-F9BD-9BD4D2D58C0C}"/>
          </ac:grpSpMkLst>
        </pc:grpChg>
        <pc:grpChg chg="add mod">
          <ac:chgData name="松浦英宗" userId="9b03fd3a-662f-49ff-9af1-1b93cf7aab22" providerId="ADAL" clId="{56E9DFAE-DDAD-4FCA-8AED-56B2D15DB479}" dt="2026-02-07T02:51:58.161" v="20047" actId="14100"/>
          <ac:grpSpMkLst>
            <pc:docMk/>
            <pc:sldMk cId="1578485725" sldId="6064"/>
            <ac:grpSpMk id="21" creationId="{256E294B-B1C8-345C-DB36-B32305ADD63E}"/>
          </ac:grpSpMkLst>
        </pc:grpChg>
        <pc:cxnChg chg="add mod">
          <ac:chgData name="松浦英宗" userId="9b03fd3a-662f-49ff-9af1-1b93cf7aab22" providerId="ADAL" clId="{56E9DFAE-DDAD-4FCA-8AED-56B2D15DB479}" dt="2026-02-07T02:52:02.261" v="20054" actId="1037"/>
          <ac:cxnSpMkLst>
            <pc:docMk/>
            <pc:sldMk cId="1578485725" sldId="6064"/>
            <ac:cxnSpMk id="19" creationId="{0BCAF388-766D-F5B2-AAB9-0478432B1BA0}"/>
          </ac:cxnSpMkLst>
        </pc:cxnChg>
      </pc:sldChg>
      <pc:sldChg chg="modSp add del mod ord">
        <pc:chgData name="松浦英宗" userId="9b03fd3a-662f-49ff-9af1-1b93cf7aab22" providerId="ADAL" clId="{56E9DFAE-DDAD-4FCA-8AED-56B2D15DB479}" dt="2026-02-07T06:21:42.148" v="20112" actId="47"/>
        <pc:sldMkLst>
          <pc:docMk/>
          <pc:sldMk cId="933646154" sldId="6065"/>
        </pc:sldMkLst>
        <pc:spChg chg="mod">
          <ac:chgData name="松浦英宗" userId="9b03fd3a-662f-49ff-9af1-1b93cf7aab22" providerId="ADAL" clId="{56E9DFAE-DDAD-4FCA-8AED-56B2D15DB479}" dt="2026-02-07T02:04:58.593" v="18388" actId="207"/>
          <ac:spMkLst>
            <pc:docMk/>
            <pc:sldMk cId="933646154" sldId="6065"/>
            <ac:spMk id="6" creationId="{4953EDE2-42BA-FAE7-A0B2-2028DC3EBF83}"/>
          </ac:spMkLst>
        </pc:spChg>
        <pc:spChg chg="mod">
          <ac:chgData name="松浦英宗" userId="9b03fd3a-662f-49ff-9af1-1b93cf7aab22" providerId="ADAL" clId="{56E9DFAE-DDAD-4FCA-8AED-56B2D15DB479}" dt="2026-02-07T02:05:37.986" v="18627" actId="207"/>
          <ac:spMkLst>
            <pc:docMk/>
            <pc:sldMk cId="933646154" sldId="6065"/>
            <ac:spMk id="7" creationId="{E41EBD16-A43F-0D6C-E8B6-37AE1CE3FD42}"/>
          </ac:spMkLst>
        </pc:spChg>
        <pc:spChg chg="mod">
          <ac:chgData name="松浦英宗" userId="9b03fd3a-662f-49ff-9af1-1b93cf7aab22" providerId="ADAL" clId="{56E9DFAE-DDAD-4FCA-8AED-56B2D15DB479}" dt="2026-02-07T02:05:48.896" v="18629" actId="207"/>
          <ac:spMkLst>
            <pc:docMk/>
            <pc:sldMk cId="933646154" sldId="6065"/>
            <ac:spMk id="9" creationId="{B53AD953-875B-0AB7-544C-F86893454430}"/>
          </ac:spMkLst>
        </pc:spChg>
        <pc:spChg chg="mod">
          <ac:chgData name="松浦英宗" userId="9b03fd3a-662f-49ff-9af1-1b93cf7aab22" providerId="ADAL" clId="{56E9DFAE-DDAD-4FCA-8AED-56B2D15DB479}" dt="2026-02-07T02:05:48.896" v="18629" actId="207"/>
          <ac:spMkLst>
            <pc:docMk/>
            <pc:sldMk cId="933646154" sldId="6065"/>
            <ac:spMk id="13" creationId="{23184853-9F46-5CC6-8C7C-DB104C36E852}"/>
          </ac:spMkLst>
        </pc:spChg>
        <pc:spChg chg="mod">
          <ac:chgData name="松浦英宗" userId="9b03fd3a-662f-49ff-9af1-1b93cf7aab22" providerId="ADAL" clId="{56E9DFAE-DDAD-4FCA-8AED-56B2D15DB479}" dt="2026-02-07T02:05:48.896" v="18629" actId="207"/>
          <ac:spMkLst>
            <pc:docMk/>
            <pc:sldMk cId="933646154" sldId="6065"/>
            <ac:spMk id="16" creationId="{BE6AA92A-0856-4A01-CCA9-8A54C5BFA297}"/>
          </ac:spMkLst>
        </pc:spChg>
        <pc:spChg chg="mod">
          <ac:chgData name="松浦英宗" userId="9b03fd3a-662f-49ff-9af1-1b93cf7aab22" providerId="ADAL" clId="{56E9DFAE-DDAD-4FCA-8AED-56B2D15DB479}" dt="2026-02-07T02:05:48.896" v="18629" actId="207"/>
          <ac:spMkLst>
            <pc:docMk/>
            <pc:sldMk cId="933646154" sldId="6065"/>
            <ac:spMk id="19" creationId="{3E6E1235-9662-63D0-BC21-B6AF4421F614}"/>
          </ac:spMkLst>
        </pc:spChg>
        <pc:spChg chg="mod">
          <ac:chgData name="松浦英宗" userId="9b03fd3a-662f-49ff-9af1-1b93cf7aab22" providerId="ADAL" clId="{56E9DFAE-DDAD-4FCA-8AED-56B2D15DB479}" dt="2026-02-07T02:05:48.896" v="18629" actId="207"/>
          <ac:spMkLst>
            <pc:docMk/>
            <pc:sldMk cId="933646154" sldId="6065"/>
            <ac:spMk id="22" creationId="{95187462-0935-DADA-0DA0-4ED50F2A7C16}"/>
          </ac:spMkLst>
        </pc:spChg>
        <pc:grpChg chg="mod">
          <ac:chgData name="松浦英宗" userId="9b03fd3a-662f-49ff-9af1-1b93cf7aab22" providerId="ADAL" clId="{56E9DFAE-DDAD-4FCA-8AED-56B2D15DB479}" dt="2026-02-07T02:06:00.511" v="18630" actId="1076"/>
          <ac:grpSpMkLst>
            <pc:docMk/>
            <pc:sldMk cId="933646154" sldId="6065"/>
            <ac:grpSpMk id="23" creationId="{C4E954B1-7CF6-B4B7-2266-08A126329709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48886602" sldId="6065"/>
        </pc:sldMkLst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828903" sldId="6066"/>
        </pc:sldMkLst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03350013" sldId="606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3142476" sldId="6068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608097586" sldId="6069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954433146" sldId="607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94820656" sldId="6074"/>
        </pc:sldMkLst>
      </pc:sldChg>
      <pc:sldChg chg="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262886659" sldId="6075"/>
        </pc:sldMkLst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872609656" sldId="6076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49817804" sldId="6080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335B03-B9BF-4162-AE57-EF0AF1BAEA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C41654F-4652-FA6B-A847-DB43437BC789}"/>
              </a:ext>
            </a:extLst>
          </p:cNvPr>
          <p:cNvSpPr/>
          <p:nvPr/>
        </p:nvSpPr>
        <p:spPr>
          <a:xfrm>
            <a:off x="1" y="0"/>
            <a:ext cx="609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endParaRPr kumimoji="1"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FDF079FC-59C8-B07D-DC04-D0331740E669}"/>
              </a:ext>
            </a:extLst>
          </p:cNvPr>
          <p:cNvGrpSpPr/>
          <p:nvPr/>
        </p:nvGrpSpPr>
        <p:grpSpPr>
          <a:xfrm>
            <a:off x="147595" y="1831299"/>
            <a:ext cx="11912856" cy="3346039"/>
            <a:chOff x="147595" y="2381097"/>
            <a:chExt cx="11912856" cy="3346039"/>
          </a:xfrm>
        </p:grpSpPr>
        <p:sp>
          <p:nvSpPr>
            <p:cNvPr id="5" name="四角形: 角を丸くする 4">
              <a:extLst>
                <a:ext uri="{FF2B5EF4-FFF2-40B4-BE49-F238E27FC236}">
                  <a16:creationId xmlns:a16="http://schemas.microsoft.com/office/drawing/2014/main" id="{E989539C-D802-A11E-9FF3-DE5D15A3569D}"/>
                </a:ext>
              </a:extLst>
            </p:cNvPr>
            <p:cNvSpPr/>
            <p:nvPr/>
          </p:nvSpPr>
          <p:spPr>
            <a:xfrm>
              <a:off x="2284234" y="2381097"/>
              <a:ext cx="1527535" cy="49347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accent3"/>
                  </a:solidFill>
                  <a:latin typeface="+mn-ea"/>
                </a:rPr>
                <a:t>背景</a:t>
              </a:r>
            </a:p>
          </p:txBody>
        </p:sp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58375C1F-409D-E2AE-E3B0-36D7E8D96804}"/>
                </a:ext>
              </a:extLst>
            </p:cNvPr>
            <p:cNvSpPr/>
            <p:nvPr/>
          </p:nvSpPr>
          <p:spPr>
            <a:xfrm>
              <a:off x="147595" y="2983453"/>
              <a:ext cx="5800813" cy="274368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spcBef>
                  <a:spcPts val="1200"/>
                </a:spcBef>
              </a:pPr>
              <a:r>
                <a:rPr lang="ja-JP" altLang="en-US" sz="4800" b="1" dirty="0">
                  <a:solidFill>
                    <a:schemeClr val="bg1"/>
                  </a:solidFill>
                  <a:latin typeface="+mn-ea"/>
                </a:rPr>
                <a:t>チーム全体の</a:t>
              </a:r>
              <a:endParaRPr lang="en-US" altLang="ja-JP" sz="4800" b="1" dirty="0">
                <a:solidFill>
                  <a:schemeClr val="bg1"/>
                </a:solidFill>
                <a:latin typeface="+mn-ea"/>
              </a:endParaRPr>
            </a:p>
            <a:p>
              <a:pPr algn="ctr">
                <a:spcBef>
                  <a:spcPts val="1200"/>
                </a:spcBef>
              </a:pPr>
              <a:r>
                <a:rPr lang="ja-JP" altLang="en-US" sz="4800" b="1" dirty="0">
                  <a:solidFill>
                    <a:schemeClr val="bg1"/>
                  </a:solidFill>
                  <a:latin typeface="+mn-ea"/>
                </a:rPr>
                <a:t>不満が</a:t>
              </a:r>
              <a:endParaRPr lang="en-US" altLang="ja-JP" sz="4800" b="1" dirty="0">
                <a:solidFill>
                  <a:schemeClr val="bg1"/>
                </a:solidFill>
                <a:latin typeface="+mn-ea"/>
              </a:endParaRPr>
            </a:p>
            <a:p>
              <a:pPr algn="ctr">
                <a:spcBef>
                  <a:spcPts val="1200"/>
                </a:spcBef>
              </a:pPr>
              <a:r>
                <a:rPr lang="ja-JP" altLang="en-US" sz="4800" b="1" dirty="0">
                  <a:solidFill>
                    <a:schemeClr val="bg1"/>
                  </a:solidFill>
                  <a:latin typeface="+mn-ea"/>
                </a:rPr>
                <a:t>高まっている</a:t>
              </a:r>
              <a:endParaRPr kumimoji="1" lang="ja-JP" altLang="en-US" sz="4800" b="1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" name="四角形: 角を丸くする 8">
              <a:extLst>
                <a:ext uri="{FF2B5EF4-FFF2-40B4-BE49-F238E27FC236}">
                  <a16:creationId xmlns:a16="http://schemas.microsoft.com/office/drawing/2014/main" id="{C71C08ED-DF9F-F4D5-BB0E-4F983A9715BF}"/>
                </a:ext>
              </a:extLst>
            </p:cNvPr>
            <p:cNvSpPr/>
            <p:nvPr/>
          </p:nvSpPr>
          <p:spPr>
            <a:xfrm>
              <a:off x="8396277" y="2381097"/>
              <a:ext cx="1527535" cy="493475"/>
            </a:xfrm>
            <a:prstGeom prst="roundRect">
              <a:avLst>
                <a:gd name="adj" fmla="val 5000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spcBef>
                  <a:spcPts val="1200"/>
                </a:spcBef>
              </a:pP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目的</a:t>
              </a:r>
              <a:endParaRPr kumimoji="1"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10" name="正方形/長方形 9">
              <a:extLst>
                <a:ext uri="{FF2B5EF4-FFF2-40B4-BE49-F238E27FC236}">
                  <a16:creationId xmlns:a16="http://schemas.microsoft.com/office/drawing/2014/main" id="{E4A6F14B-7E93-59A1-5EDC-0ABE7F169DC7}"/>
                </a:ext>
              </a:extLst>
            </p:cNvPr>
            <p:cNvSpPr/>
            <p:nvPr/>
          </p:nvSpPr>
          <p:spPr>
            <a:xfrm>
              <a:off x="6259638" y="2983453"/>
              <a:ext cx="5800813" cy="274368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4800" b="1" dirty="0">
                  <a:solidFill>
                    <a:schemeClr val="accent3"/>
                  </a:solidFill>
                  <a:latin typeface="+mn-ea"/>
                </a:rPr>
                <a:t>楽しく</a:t>
              </a:r>
              <a:r>
                <a:rPr lang="ja-JP" altLang="en-US" sz="4800" b="1" dirty="0">
                  <a:solidFill>
                    <a:schemeClr val="accent3"/>
                  </a:solidFill>
                  <a:latin typeface="+mn-ea"/>
                </a:rPr>
                <a:t>仕事を</a:t>
              </a:r>
              <a:endParaRPr lang="en-US" altLang="ja-JP" sz="4800" b="1" dirty="0">
                <a:solidFill>
                  <a:schemeClr val="accent3"/>
                </a:solidFill>
                <a:latin typeface="+mn-ea"/>
              </a:endParaRPr>
            </a:p>
            <a:p>
              <a:pPr algn="ctr">
                <a:spcBef>
                  <a:spcPts val="1200"/>
                </a:spcBef>
              </a:pPr>
              <a:r>
                <a:rPr lang="ja-JP" altLang="en-US" sz="4800" b="1" dirty="0">
                  <a:solidFill>
                    <a:schemeClr val="accent3"/>
                  </a:solidFill>
                  <a:latin typeface="+mn-ea"/>
                </a:rPr>
                <a:t>するための</a:t>
              </a:r>
              <a:endParaRPr lang="en-US" altLang="ja-JP" sz="4800" b="1" dirty="0">
                <a:solidFill>
                  <a:schemeClr val="accent3"/>
                </a:solidFill>
                <a:latin typeface="+mn-ea"/>
              </a:endParaRPr>
            </a:p>
            <a:p>
              <a:pPr algn="ctr">
                <a:spcBef>
                  <a:spcPts val="1200"/>
                </a:spcBef>
              </a:pPr>
              <a:r>
                <a:rPr kumimoji="1" lang="ja-JP" altLang="en-US" sz="4800" b="1" dirty="0">
                  <a:solidFill>
                    <a:schemeClr val="accent3"/>
                  </a:solidFill>
                  <a:latin typeface="+mn-ea"/>
                </a:rPr>
                <a:t>方法</a:t>
              </a:r>
              <a:r>
                <a:rPr lang="ja-JP" altLang="en-US" sz="4800" b="1" dirty="0">
                  <a:solidFill>
                    <a:schemeClr val="accent3"/>
                  </a:solidFill>
                  <a:latin typeface="+mn-ea"/>
                </a:rPr>
                <a:t>を合意する</a:t>
              </a:r>
              <a:endParaRPr kumimoji="1" lang="ja-JP" altLang="en-US" sz="4800" b="1" dirty="0">
                <a:solidFill>
                  <a:schemeClr val="accent3"/>
                </a:solidFill>
                <a:latin typeface="+mn-e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953081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customXml/itemProps3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2257</TotalTime>
  <Words>106</Words>
  <Application>Microsoft Office PowerPoint</Application>
  <PresentationFormat>ワイド画面</PresentationFormat>
  <Paragraphs>19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2026-02-07T12:20:46Z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