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6058" r:id="rId5"/>
    <p:sldId id="263"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0A8"/>
    <a:srgbClr val="F9F9F9"/>
    <a:srgbClr val="1924FF"/>
    <a:srgbClr val="77BF3F"/>
    <a:srgbClr val="FAC60A"/>
    <a:srgbClr val="46CBE1"/>
    <a:srgbClr val="99FFCC"/>
    <a:srgbClr val="FDF8ED"/>
    <a:srgbClr val="9A0000"/>
    <a:srgbClr val="FFF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C270D-0C04-45E8-B389-F19E146A9D10}" v="584" dt="2026-02-17T11:01:08.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60"/>
  </p:normalViewPr>
  <p:slideViewPr>
    <p:cSldViewPr snapToGrid="0">
      <p:cViewPr varScale="1">
        <p:scale>
          <a:sx n="80" d="100"/>
          <a:sy n="80" d="100"/>
        </p:scale>
        <p:origin x="172" y="4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浦英宗" userId="9b03fd3a-662f-49ff-9af1-1b93cf7aab22" providerId="ADAL" clId="{56E9DFAE-DDAD-4FCA-8AED-56B2D15DB479}"/>
    <pc:docChg chg="undo redo custSel addSld delSld modSld sldOrd">
      <pc:chgData name="松浦英宗" userId="9b03fd3a-662f-49ff-9af1-1b93cf7aab22" providerId="ADAL" clId="{56E9DFAE-DDAD-4FCA-8AED-56B2D15DB479}" dt="2026-02-17T12:28:19.954" v="22947" actId="47"/>
      <pc:docMkLst>
        <pc:docMk/>
      </pc:docMkLst>
      <pc:sldChg chg="add">
        <pc:chgData name="松浦英宗" userId="9b03fd3a-662f-49ff-9af1-1b93cf7aab22" providerId="ADAL" clId="{56E9DFAE-DDAD-4FCA-8AED-56B2D15DB479}" dt="2026-02-02T12:50:04.162" v="375"/>
        <pc:sldMkLst>
          <pc:docMk/>
          <pc:sldMk cId="1797772947" sldId="263"/>
        </pc:sldMkLst>
      </pc:sldChg>
      <pc:sldChg chg="addSp delSp modSp add del mod ord">
        <pc:chgData name="松浦英宗" userId="9b03fd3a-662f-49ff-9af1-1b93cf7aab22" providerId="ADAL" clId="{56E9DFAE-DDAD-4FCA-8AED-56B2D15DB479}" dt="2026-02-17T12:28:18.051" v="22946" actId="47"/>
        <pc:sldMkLst>
          <pc:docMk/>
          <pc:sldMk cId="2861357872" sldId="6057"/>
        </pc:sldMkLst>
        <pc:spChg chg="add mod topLvl">
          <ac:chgData name="松浦英宗" userId="9b03fd3a-662f-49ff-9af1-1b93cf7aab22" providerId="ADAL" clId="{56E9DFAE-DDAD-4FCA-8AED-56B2D15DB479}" dt="2026-02-17T08:14:02.204" v="20483" actId="554"/>
          <ac:spMkLst>
            <pc:docMk/>
            <pc:sldMk cId="2861357872" sldId="6057"/>
            <ac:spMk id="2" creationId="{B2BC2440-CAED-002C-573B-17272FAB475C}"/>
          </ac:spMkLst>
        </pc:spChg>
        <pc:spChg chg="add mod topLvl">
          <ac:chgData name="松浦英宗" userId="9b03fd3a-662f-49ff-9af1-1b93cf7aab22" providerId="ADAL" clId="{56E9DFAE-DDAD-4FCA-8AED-56B2D15DB479}" dt="2026-02-17T08:15:55.333" v="20629" actId="1035"/>
          <ac:spMkLst>
            <pc:docMk/>
            <pc:sldMk cId="2861357872" sldId="6057"/>
            <ac:spMk id="5" creationId="{A97F7A94-063C-B290-6F75-22F8FD3B592D}"/>
          </ac:spMkLst>
        </pc:spChg>
        <pc:spChg chg="add mod">
          <ac:chgData name="松浦英宗" userId="9b03fd3a-662f-49ff-9af1-1b93cf7aab22" providerId="ADAL" clId="{56E9DFAE-DDAD-4FCA-8AED-56B2D15DB479}" dt="2026-02-17T08:13:39.894" v="20448" actId="14100"/>
          <ac:spMkLst>
            <pc:docMk/>
            <pc:sldMk cId="2861357872" sldId="6057"/>
            <ac:spMk id="10" creationId="{CEE2455D-19BD-FD37-247D-E29F637AD663}"/>
          </ac:spMkLst>
        </pc:spChg>
        <pc:spChg chg="add mod">
          <ac:chgData name="松浦英宗" userId="9b03fd3a-662f-49ff-9af1-1b93cf7aab22" providerId="ADAL" clId="{56E9DFAE-DDAD-4FCA-8AED-56B2D15DB479}" dt="2026-02-17T08:10:06.254" v="20269" actId="1035"/>
          <ac:spMkLst>
            <pc:docMk/>
            <pc:sldMk cId="2861357872" sldId="6057"/>
            <ac:spMk id="11" creationId="{01B59340-DE33-C5BB-3202-3BD9ABD85722}"/>
          </ac:spMkLst>
        </pc:spChg>
        <pc:spChg chg="add mod topLvl">
          <ac:chgData name="松浦英宗" userId="9b03fd3a-662f-49ff-9af1-1b93cf7aab22" providerId="ADAL" clId="{56E9DFAE-DDAD-4FCA-8AED-56B2D15DB479}" dt="2026-02-17T08:15:55.333" v="20629" actId="1035"/>
          <ac:spMkLst>
            <pc:docMk/>
            <pc:sldMk cId="2861357872" sldId="6057"/>
            <ac:spMk id="12" creationId="{F5396FCB-4B15-CFD3-884F-2EC5438FF522}"/>
          </ac:spMkLst>
        </pc:spChg>
        <pc:spChg chg="mod topLvl">
          <ac:chgData name="松浦英宗" userId="9b03fd3a-662f-49ff-9af1-1b93cf7aab22" providerId="ADAL" clId="{56E9DFAE-DDAD-4FCA-8AED-56B2D15DB479}" dt="2026-02-17T08:15:55.333" v="20629" actId="1035"/>
          <ac:spMkLst>
            <pc:docMk/>
            <pc:sldMk cId="2861357872" sldId="6057"/>
            <ac:spMk id="15" creationId="{E6FFF28E-27B1-C2C4-1B10-8599CD84A8F3}"/>
          </ac:spMkLst>
        </pc:spChg>
        <pc:spChg chg="mod topLvl">
          <ac:chgData name="松浦英宗" userId="9b03fd3a-662f-49ff-9af1-1b93cf7aab22" providerId="ADAL" clId="{56E9DFAE-DDAD-4FCA-8AED-56B2D15DB479}" dt="2026-02-17T08:15:55.333" v="20629" actId="1035"/>
          <ac:spMkLst>
            <pc:docMk/>
            <pc:sldMk cId="2861357872" sldId="6057"/>
            <ac:spMk id="16" creationId="{F0FCB646-F9F4-FB11-8967-6AEEB9F34951}"/>
          </ac:spMkLst>
        </pc:spChg>
        <pc:spChg chg="mod">
          <ac:chgData name="松浦英宗" userId="9b03fd3a-662f-49ff-9af1-1b93cf7aab22" providerId="ADAL" clId="{56E9DFAE-DDAD-4FCA-8AED-56B2D15DB479}" dt="2026-02-17T08:11:29.064" v="20385" actId="242"/>
          <ac:spMkLst>
            <pc:docMk/>
            <pc:sldMk cId="2861357872" sldId="6057"/>
            <ac:spMk id="18" creationId="{EADFDC8F-6D9B-5F59-7094-22663B43F9D6}"/>
          </ac:spMkLst>
        </pc:spChg>
        <pc:spChg chg="mod">
          <ac:chgData name="松浦英宗" userId="9b03fd3a-662f-49ff-9af1-1b93cf7aab22" providerId="ADAL" clId="{56E9DFAE-DDAD-4FCA-8AED-56B2D15DB479}" dt="2026-02-17T08:11:29.064" v="20385" actId="242"/>
          <ac:spMkLst>
            <pc:docMk/>
            <pc:sldMk cId="2861357872" sldId="6057"/>
            <ac:spMk id="19" creationId="{165C89CC-8A44-FE15-5188-53A531A306AA}"/>
          </ac:spMkLst>
        </pc:spChg>
        <pc:spChg chg="mod topLvl">
          <ac:chgData name="松浦英宗" userId="9b03fd3a-662f-49ff-9af1-1b93cf7aab22" providerId="ADAL" clId="{56E9DFAE-DDAD-4FCA-8AED-56B2D15DB479}" dt="2026-02-17T08:15:55.333" v="20629" actId="1035"/>
          <ac:spMkLst>
            <pc:docMk/>
            <pc:sldMk cId="2861357872" sldId="6057"/>
            <ac:spMk id="21" creationId="{A88C4E9C-DD16-CD9C-0AC8-28BAF7AC0553}"/>
          </ac:spMkLst>
        </pc:spChg>
        <pc:spChg chg="mod topLvl">
          <ac:chgData name="松浦英宗" userId="9b03fd3a-662f-49ff-9af1-1b93cf7aab22" providerId="ADAL" clId="{56E9DFAE-DDAD-4FCA-8AED-56B2D15DB479}" dt="2026-02-17T08:15:55.333" v="20629" actId="1035"/>
          <ac:spMkLst>
            <pc:docMk/>
            <pc:sldMk cId="2861357872" sldId="6057"/>
            <ac:spMk id="22" creationId="{EAAE9BEA-07A3-9AA3-3569-A1F5F9DBF7AA}"/>
          </ac:spMkLst>
        </pc:spChg>
        <pc:spChg chg="mod">
          <ac:chgData name="松浦英宗" userId="9b03fd3a-662f-49ff-9af1-1b93cf7aab22" providerId="ADAL" clId="{56E9DFAE-DDAD-4FCA-8AED-56B2D15DB479}" dt="2026-02-17T08:12:35.927" v="20411" actId="404"/>
          <ac:spMkLst>
            <pc:docMk/>
            <pc:sldMk cId="2861357872" sldId="6057"/>
            <ac:spMk id="24" creationId="{AF76E016-5A5A-E28C-58EE-63A795EF3CBE}"/>
          </ac:spMkLst>
        </pc:spChg>
        <pc:spChg chg="mod">
          <ac:chgData name="松浦英宗" userId="9b03fd3a-662f-49ff-9af1-1b93cf7aab22" providerId="ADAL" clId="{56E9DFAE-DDAD-4FCA-8AED-56B2D15DB479}" dt="2026-02-17T08:12:35.927" v="20411" actId="404"/>
          <ac:spMkLst>
            <pc:docMk/>
            <pc:sldMk cId="2861357872" sldId="6057"/>
            <ac:spMk id="25" creationId="{55A2A251-93D9-97FB-A458-AAD77870D941}"/>
          </ac:spMkLst>
        </pc:spChg>
        <pc:spChg chg="mod">
          <ac:chgData name="松浦英宗" userId="9b03fd3a-662f-49ff-9af1-1b93cf7aab22" providerId="ADAL" clId="{56E9DFAE-DDAD-4FCA-8AED-56B2D15DB479}" dt="2026-02-17T08:12:35.927" v="20411" actId="404"/>
          <ac:spMkLst>
            <pc:docMk/>
            <pc:sldMk cId="2861357872" sldId="6057"/>
            <ac:spMk id="27" creationId="{DC5B6D45-642C-2DFD-88A9-385273B75478}"/>
          </ac:spMkLst>
        </pc:spChg>
        <pc:spChg chg="mod">
          <ac:chgData name="松浦英宗" userId="9b03fd3a-662f-49ff-9af1-1b93cf7aab22" providerId="ADAL" clId="{56E9DFAE-DDAD-4FCA-8AED-56B2D15DB479}" dt="2026-02-17T08:12:35.927" v="20411" actId="404"/>
          <ac:spMkLst>
            <pc:docMk/>
            <pc:sldMk cId="2861357872" sldId="6057"/>
            <ac:spMk id="28" creationId="{D8595856-DDA1-A2B0-44A6-E2DEE8A6E0B7}"/>
          </ac:spMkLst>
        </pc:spChg>
        <pc:spChg chg="mod topLvl">
          <ac:chgData name="松浦英宗" userId="9b03fd3a-662f-49ff-9af1-1b93cf7aab22" providerId="ADAL" clId="{56E9DFAE-DDAD-4FCA-8AED-56B2D15DB479}" dt="2026-02-17T08:15:55.333" v="20629" actId="1035"/>
          <ac:spMkLst>
            <pc:docMk/>
            <pc:sldMk cId="2861357872" sldId="6057"/>
            <ac:spMk id="30" creationId="{47B70C7F-29CD-4860-36AC-0696E5D5D8C9}"/>
          </ac:spMkLst>
        </pc:spChg>
        <pc:spChg chg="mod topLvl">
          <ac:chgData name="松浦英宗" userId="9b03fd3a-662f-49ff-9af1-1b93cf7aab22" providerId="ADAL" clId="{56E9DFAE-DDAD-4FCA-8AED-56B2D15DB479}" dt="2026-02-17T08:15:55.333" v="20629" actId="1035"/>
          <ac:spMkLst>
            <pc:docMk/>
            <pc:sldMk cId="2861357872" sldId="6057"/>
            <ac:spMk id="31" creationId="{855EF560-8CCB-3828-C41B-6D30278FB4D0}"/>
          </ac:spMkLst>
        </pc:spChg>
        <pc:spChg chg="add mod">
          <ac:chgData name="松浦英宗" userId="9b03fd3a-662f-49ff-9af1-1b93cf7aab22" providerId="ADAL" clId="{56E9DFAE-DDAD-4FCA-8AED-56B2D15DB479}" dt="2026-02-17T08:14:10.468" v="20484" actId="207"/>
          <ac:spMkLst>
            <pc:docMk/>
            <pc:sldMk cId="2861357872" sldId="6057"/>
            <ac:spMk id="32" creationId="{083C34ED-4730-79BF-50D9-A84D610CDEFA}"/>
          </ac:spMkLst>
        </pc:spChg>
        <pc:spChg chg="add mod">
          <ac:chgData name="松浦英宗" userId="9b03fd3a-662f-49ff-9af1-1b93cf7aab22" providerId="ADAL" clId="{56E9DFAE-DDAD-4FCA-8AED-56B2D15DB479}" dt="2026-02-17T08:15:55.333" v="20629" actId="1035"/>
          <ac:spMkLst>
            <pc:docMk/>
            <pc:sldMk cId="2861357872" sldId="6057"/>
            <ac:spMk id="33" creationId="{C8B581D3-C958-637C-EA17-57928896976B}"/>
          </ac:spMkLst>
        </pc:spChg>
        <pc:spChg chg="add mod">
          <ac:chgData name="松浦英宗" userId="9b03fd3a-662f-49ff-9af1-1b93cf7aab22" providerId="ADAL" clId="{56E9DFAE-DDAD-4FCA-8AED-56B2D15DB479}" dt="2026-02-17T08:15:55.333" v="20629" actId="1035"/>
          <ac:spMkLst>
            <pc:docMk/>
            <pc:sldMk cId="2861357872" sldId="6057"/>
            <ac:spMk id="34" creationId="{92E05380-9AF1-2AEA-15E5-0D2A9BAEA20D}"/>
          </ac:spMkLst>
        </pc:spChg>
        <pc:grpChg chg="add del mod">
          <ac:chgData name="松浦英宗" userId="9b03fd3a-662f-49ff-9af1-1b93cf7aab22" providerId="ADAL" clId="{56E9DFAE-DDAD-4FCA-8AED-56B2D15DB479}" dt="2026-02-17T08:13:14.513" v="20445" actId="165"/>
          <ac:grpSpMkLst>
            <pc:docMk/>
            <pc:sldMk cId="2861357872" sldId="6057"/>
            <ac:grpSpMk id="13" creationId="{8ACE0F97-1AF8-4410-FDA5-B625F2DA912B}"/>
          </ac:grpSpMkLst>
        </pc:grpChg>
        <pc:grpChg chg="add mod">
          <ac:chgData name="松浦英宗" userId="9b03fd3a-662f-49ff-9af1-1b93cf7aab22" providerId="ADAL" clId="{56E9DFAE-DDAD-4FCA-8AED-56B2D15DB479}" dt="2026-02-17T08:12:56.598" v="20416" actId="554"/>
          <ac:grpSpMkLst>
            <pc:docMk/>
            <pc:sldMk cId="2861357872" sldId="6057"/>
            <ac:grpSpMk id="14" creationId="{68254E12-7EE8-C67C-E0FD-8755C8B974B6}"/>
          </ac:grpSpMkLst>
        </pc:grpChg>
        <pc:grpChg chg="add del mod">
          <ac:chgData name="松浦英宗" userId="9b03fd3a-662f-49ff-9af1-1b93cf7aab22" providerId="ADAL" clId="{56E9DFAE-DDAD-4FCA-8AED-56B2D15DB479}" dt="2026-02-17T08:11:33.815" v="20388" actId="478"/>
          <ac:grpSpMkLst>
            <pc:docMk/>
            <pc:sldMk cId="2861357872" sldId="6057"/>
            <ac:grpSpMk id="17" creationId="{25130A93-C318-1F24-02EA-0B3676F6437D}"/>
          </ac:grpSpMkLst>
        </pc:grpChg>
        <pc:grpChg chg="add del mod">
          <ac:chgData name="松浦英宗" userId="9b03fd3a-662f-49ff-9af1-1b93cf7aab22" providerId="ADAL" clId="{56E9DFAE-DDAD-4FCA-8AED-56B2D15DB479}" dt="2026-02-17T08:13:14.513" v="20445" actId="165"/>
          <ac:grpSpMkLst>
            <pc:docMk/>
            <pc:sldMk cId="2861357872" sldId="6057"/>
            <ac:grpSpMk id="20" creationId="{965285D6-B1CE-D5AC-8D8C-C9327CEFBFCE}"/>
          </ac:grpSpMkLst>
        </pc:grpChg>
        <pc:grpChg chg="add del mod">
          <ac:chgData name="松浦英宗" userId="9b03fd3a-662f-49ff-9af1-1b93cf7aab22" providerId="ADAL" clId="{56E9DFAE-DDAD-4FCA-8AED-56B2D15DB479}" dt="2026-02-17T08:12:52.686" v="20414" actId="478"/>
          <ac:grpSpMkLst>
            <pc:docMk/>
            <pc:sldMk cId="2861357872" sldId="6057"/>
            <ac:grpSpMk id="23" creationId="{4584BF28-4EA8-98D2-96B8-D6E83307A8FB}"/>
          </ac:grpSpMkLst>
        </pc:grpChg>
        <pc:grpChg chg="add del mod">
          <ac:chgData name="松浦英宗" userId="9b03fd3a-662f-49ff-9af1-1b93cf7aab22" providerId="ADAL" clId="{56E9DFAE-DDAD-4FCA-8AED-56B2D15DB479}" dt="2026-02-17T08:12:52.686" v="20414" actId="478"/>
          <ac:grpSpMkLst>
            <pc:docMk/>
            <pc:sldMk cId="2861357872" sldId="6057"/>
            <ac:grpSpMk id="26" creationId="{582E7CA1-519D-5439-23B2-7F192EF0365D}"/>
          </ac:grpSpMkLst>
        </pc:grpChg>
        <pc:grpChg chg="add mod">
          <ac:chgData name="松浦英宗" userId="9b03fd3a-662f-49ff-9af1-1b93cf7aab22" providerId="ADAL" clId="{56E9DFAE-DDAD-4FCA-8AED-56B2D15DB479}" dt="2026-02-17T08:12:56.598" v="20416" actId="554"/>
          <ac:grpSpMkLst>
            <pc:docMk/>
            <pc:sldMk cId="2861357872" sldId="6057"/>
            <ac:grpSpMk id="29" creationId="{5C15E5F5-9930-91FC-FC10-89D0E7D26C45}"/>
          </ac:grpSpMkLst>
        </pc:grpChg>
        <pc:picChg chg="add del mod">
          <ac:chgData name="松浦英宗" userId="9b03fd3a-662f-49ff-9af1-1b93cf7aab22" providerId="ADAL" clId="{56E9DFAE-DDAD-4FCA-8AED-56B2D15DB479}" dt="2026-02-17T08:04:36.445" v="20131" actId="478"/>
          <ac:picMkLst>
            <pc:docMk/>
            <pc:sldMk cId="2861357872" sldId="6057"/>
            <ac:picMk id="4" creationId="{A8767B55-53DD-CB09-5E1F-569B761D1FF5}"/>
          </ac:picMkLst>
        </pc:picChg>
        <pc:picChg chg="add del mod">
          <ac:chgData name="松浦英宗" userId="9b03fd3a-662f-49ff-9af1-1b93cf7aab22" providerId="ADAL" clId="{56E9DFAE-DDAD-4FCA-8AED-56B2D15DB479}" dt="2026-02-17T08:06:01.412" v="20168" actId="478"/>
          <ac:picMkLst>
            <pc:docMk/>
            <pc:sldMk cId="2861357872" sldId="6057"/>
            <ac:picMk id="7" creationId="{D1452FB9-4A9F-108E-3710-BCF1765530E9}"/>
          </ac:picMkLst>
        </pc:picChg>
        <pc:picChg chg="add mod">
          <ac:chgData name="松浦英宗" userId="9b03fd3a-662f-49ff-9af1-1b93cf7aab22" providerId="ADAL" clId="{56E9DFAE-DDAD-4FCA-8AED-56B2D15DB479}" dt="2026-02-17T08:15:56.965" v="20632" actId="1035"/>
          <ac:picMkLst>
            <pc:docMk/>
            <pc:sldMk cId="2861357872" sldId="6057"/>
            <ac:picMk id="9" creationId="{0FDFD1F5-91E8-B4CD-CA05-4596E7FFAAB1}"/>
          </ac:picMkLst>
        </pc:picChg>
      </pc:sldChg>
      <pc:sldChg chg="addSp delSp modSp add mod ord">
        <pc:chgData name="松浦英宗" userId="9b03fd3a-662f-49ff-9af1-1b93cf7aab22" providerId="ADAL" clId="{56E9DFAE-DDAD-4FCA-8AED-56B2D15DB479}" dt="2026-02-17T11:01:47.182" v="22943"/>
        <pc:sldMkLst>
          <pc:docMk/>
          <pc:sldMk cId="2225054236" sldId="6058"/>
        </pc:sldMkLst>
        <pc:spChg chg="del">
          <ac:chgData name="松浦英宗" userId="9b03fd3a-662f-49ff-9af1-1b93cf7aab22" providerId="ADAL" clId="{56E9DFAE-DDAD-4FCA-8AED-56B2D15DB479}" dt="2026-02-17T08:05:03.307" v="20137" actId="478"/>
          <ac:spMkLst>
            <pc:docMk/>
            <pc:sldMk cId="2225054236" sldId="6058"/>
            <ac:spMk id="2" creationId="{A440777F-F6CB-0E2D-161B-08BB66239B3A}"/>
          </ac:spMkLst>
        </pc:spChg>
        <pc:spChg chg="del mod">
          <ac:chgData name="松浦英宗" userId="9b03fd3a-662f-49ff-9af1-1b93cf7aab22" providerId="ADAL" clId="{56E9DFAE-DDAD-4FCA-8AED-56B2D15DB479}" dt="2026-02-17T08:17:09.436" v="20633" actId="478"/>
          <ac:spMkLst>
            <pc:docMk/>
            <pc:sldMk cId="2225054236" sldId="6058"/>
            <ac:spMk id="5" creationId="{615CFB86-2282-C715-5464-1E713A733011}"/>
          </ac:spMkLst>
        </pc:spChg>
        <pc:spChg chg="add mod ord">
          <ac:chgData name="松浦英宗" userId="9b03fd3a-662f-49ff-9af1-1b93cf7aab22" providerId="ADAL" clId="{56E9DFAE-DDAD-4FCA-8AED-56B2D15DB479}" dt="2026-02-17T08:18:35.478" v="20654" actId="207"/>
          <ac:spMkLst>
            <pc:docMk/>
            <pc:sldMk cId="2225054236" sldId="6058"/>
            <ac:spMk id="6" creationId="{339F1734-0A79-B50A-77F8-51ADA408FD4F}"/>
          </ac:spMkLst>
        </pc:spChg>
        <pc:spChg chg="add mod">
          <ac:chgData name="松浦英宗" userId="9b03fd3a-662f-49ff-9af1-1b93cf7aab22" providerId="ADAL" clId="{56E9DFAE-DDAD-4FCA-8AED-56B2D15DB479}" dt="2026-02-17T08:23:10.151" v="20765" actId="948"/>
          <ac:spMkLst>
            <pc:docMk/>
            <pc:sldMk cId="2225054236" sldId="6058"/>
            <ac:spMk id="7" creationId="{2DEC970B-3899-85B3-3A12-18A9EFA32120}"/>
          </ac:spMkLst>
        </pc:spChg>
        <pc:spChg chg="add mod">
          <ac:chgData name="松浦英宗" userId="9b03fd3a-662f-49ff-9af1-1b93cf7aab22" providerId="ADAL" clId="{56E9DFAE-DDAD-4FCA-8AED-56B2D15DB479}" dt="2026-02-17T08:19:55.930" v="20674" actId="571"/>
          <ac:spMkLst>
            <pc:docMk/>
            <pc:sldMk cId="2225054236" sldId="6058"/>
            <ac:spMk id="8" creationId="{0B9DC168-166C-1678-988D-CC58173917B0}"/>
          </ac:spMkLst>
        </pc:spChg>
        <pc:spChg chg="add mod">
          <ac:chgData name="松浦英宗" userId="9b03fd3a-662f-49ff-9af1-1b93cf7aab22" providerId="ADAL" clId="{56E9DFAE-DDAD-4FCA-8AED-56B2D15DB479}" dt="2026-02-17T08:19:55.930" v="20674" actId="571"/>
          <ac:spMkLst>
            <pc:docMk/>
            <pc:sldMk cId="2225054236" sldId="6058"/>
            <ac:spMk id="9" creationId="{F3BED981-093B-2B2E-BE6F-6B3CD229A5C0}"/>
          </ac:spMkLst>
        </pc:spChg>
        <pc:spChg chg="add mod">
          <ac:chgData name="松浦英宗" userId="9b03fd3a-662f-49ff-9af1-1b93cf7aab22" providerId="ADAL" clId="{56E9DFAE-DDAD-4FCA-8AED-56B2D15DB479}" dt="2026-02-17T08:21:37.893" v="20737" actId="404"/>
          <ac:spMkLst>
            <pc:docMk/>
            <pc:sldMk cId="2225054236" sldId="6058"/>
            <ac:spMk id="10" creationId="{00347567-4260-CEB8-2A1D-A06499396C70}"/>
          </ac:spMkLst>
        </pc:spChg>
        <pc:picChg chg="add mod modCrop">
          <ac:chgData name="松浦英宗" userId="9b03fd3a-662f-49ff-9af1-1b93cf7aab22" providerId="ADAL" clId="{56E9DFAE-DDAD-4FCA-8AED-56B2D15DB479}" dt="2026-02-17T08:18:53.820" v="20658" actId="14100"/>
          <ac:picMkLst>
            <pc:docMk/>
            <pc:sldMk cId="2225054236" sldId="6058"/>
            <ac:picMk id="4" creationId="{9AEEFE7B-839D-B6CC-265C-0E31899364C5}"/>
          </ac:picMkLst>
        </pc:picChg>
        <pc:cxnChg chg="add mod">
          <ac:chgData name="松浦英宗" userId="9b03fd3a-662f-49ff-9af1-1b93cf7aab22" providerId="ADAL" clId="{56E9DFAE-DDAD-4FCA-8AED-56B2D15DB479}" dt="2026-02-17T08:22:16.770" v="20759" actId="465"/>
          <ac:cxnSpMkLst>
            <pc:docMk/>
            <pc:sldMk cId="2225054236" sldId="6058"/>
            <ac:cxnSpMk id="11" creationId="{F3D6E0C2-8B0D-9272-2BD6-400BA27AFA6E}"/>
          </ac:cxnSpMkLst>
        </pc:cxnChg>
      </pc:sldChg>
      <pc:sldChg chg="addSp delSp modSp add del mod">
        <pc:chgData name="松浦英宗" userId="9b03fd3a-662f-49ff-9af1-1b93cf7aab22" providerId="ADAL" clId="{56E9DFAE-DDAD-4FCA-8AED-56B2D15DB479}" dt="2026-02-17T12:28:19.954" v="22947" actId="47"/>
        <pc:sldMkLst>
          <pc:docMk/>
          <pc:sldMk cId="2393164243" sldId="6059"/>
        </pc:sldMkLst>
        <pc:spChg chg="add mod">
          <ac:chgData name="松浦英宗" userId="9b03fd3a-662f-49ff-9af1-1b93cf7aab22" providerId="ADAL" clId="{56E9DFAE-DDAD-4FCA-8AED-56B2D15DB479}" dt="2026-02-17T08:27:31.146" v="20817" actId="1037"/>
          <ac:spMkLst>
            <pc:docMk/>
            <pc:sldMk cId="2393164243" sldId="6059"/>
            <ac:spMk id="2" creationId="{C729C442-8389-9AE8-2369-460C25BE6EC8}"/>
          </ac:spMkLst>
        </pc:spChg>
        <pc:spChg chg="mod">
          <ac:chgData name="松浦英宗" userId="9b03fd3a-662f-49ff-9af1-1b93cf7aab22" providerId="ADAL" clId="{56E9DFAE-DDAD-4FCA-8AED-56B2D15DB479}" dt="2026-02-17T08:30:29.287" v="20894" actId="207"/>
          <ac:spMkLst>
            <pc:docMk/>
            <pc:sldMk cId="2393164243" sldId="6059"/>
            <ac:spMk id="5" creationId="{D8FC24B7-DBBC-DB11-7E2E-231B67C5033D}"/>
          </ac:spMkLst>
        </pc:spChg>
        <pc:spChg chg="add mod">
          <ac:chgData name="松浦英宗" userId="9b03fd3a-662f-49ff-9af1-1b93cf7aab22" providerId="ADAL" clId="{56E9DFAE-DDAD-4FCA-8AED-56B2D15DB479}" dt="2026-02-17T08:30:10.852" v="20888" actId="164"/>
          <ac:spMkLst>
            <pc:docMk/>
            <pc:sldMk cId="2393164243" sldId="6059"/>
            <ac:spMk id="8" creationId="{4390208F-5449-A034-AC94-BF643D227FF2}"/>
          </ac:spMkLst>
        </pc:spChg>
        <pc:spChg chg="add mod">
          <ac:chgData name="松浦英宗" userId="9b03fd3a-662f-49ff-9af1-1b93cf7aab22" providerId="ADAL" clId="{56E9DFAE-DDAD-4FCA-8AED-56B2D15DB479}" dt="2026-02-17T08:30:10.852" v="20888" actId="164"/>
          <ac:spMkLst>
            <pc:docMk/>
            <pc:sldMk cId="2393164243" sldId="6059"/>
            <ac:spMk id="9" creationId="{DB0D2132-5C7D-4D96-1B6B-CE3F00FB339B}"/>
          </ac:spMkLst>
        </pc:spChg>
        <pc:spChg chg="add mod">
          <ac:chgData name="松浦英宗" userId="9b03fd3a-662f-49ff-9af1-1b93cf7aab22" providerId="ADAL" clId="{56E9DFAE-DDAD-4FCA-8AED-56B2D15DB479}" dt="2026-02-17T08:36:14.787" v="21262" actId="122"/>
          <ac:spMkLst>
            <pc:docMk/>
            <pc:sldMk cId="2393164243" sldId="6059"/>
            <ac:spMk id="11" creationId="{1F22F487-7291-31D1-855A-4BEC62475A13}"/>
          </ac:spMkLst>
        </pc:spChg>
        <pc:spChg chg="add mod">
          <ac:chgData name="松浦英宗" userId="9b03fd3a-662f-49ff-9af1-1b93cf7aab22" providerId="ADAL" clId="{56E9DFAE-DDAD-4FCA-8AED-56B2D15DB479}" dt="2026-02-17T08:35:32.189" v="21079" actId="165"/>
          <ac:spMkLst>
            <pc:docMk/>
            <pc:sldMk cId="2393164243" sldId="6059"/>
            <ac:spMk id="12" creationId="{CC742ADA-C9F8-6847-D8FE-8920C17AC761}"/>
          </ac:spMkLst>
        </pc:spChg>
        <pc:spChg chg="add mod">
          <ac:chgData name="松浦英宗" userId="9b03fd3a-662f-49ff-9af1-1b93cf7aab22" providerId="ADAL" clId="{56E9DFAE-DDAD-4FCA-8AED-56B2D15DB479}" dt="2026-02-17T08:31:03.510" v="20916" actId="571"/>
          <ac:spMkLst>
            <pc:docMk/>
            <pc:sldMk cId="2393164243" sldId="6059"/>
            <ac:spMk id="14" creationId="{AB682761-13C7-996D-5F0C-82A8656B1DCD}"/>
          </ac:spMkLst>
        </pc:spChg>
        <pc:spChg chg="mod">
          <ac:chgData name="松浦英宗" userId="9b03fd3a-662f-49ff-9af1-1b93cf7aab22" providerId="ADAL" clId="{56E9DFAE-DDAD-4FCA-8AED-56B2D15DB479}" dt="2026-02-17T08:31:03.510" v="20916" actId="571"/>
          <ac:spMkLst>
            <pc:docMk/>
            <pc:sldMk cId="2393164243" sldId="6059"/>
            <ac:spMk id="16" creationId="{3F82B61B-CED8-6EEC-467A-25BF3A58C8CE}"/>
          </ac:spMkLst>
        </pc:spChg>
        <pc:spChg chg="mod">
          <ac:chgData name="松浦英宗" userId="9b03fd3a-662f-49ff-9af1-1b93cf7aab22" providerId="ADAL" clId="{56E9DFAE-DDAD-4FCA-8AED-56B2D15DB479}" dt="2026-02-17T08:31:03.510" v="20916" actId="571"/>
          <ac:spMkLst>
            <pc:docMk/>
            <pc:sldMk cId="2393164243" sldId="6059"/>
            <ac:spMk id="17" creationId="{FBB2C911-9609-CD95-146E-D174264C39DF}"/>
          </ac:spMkLst>
        </pc:spChg>
        <pc:spChg chg="mod">
          <ac:chgData name="松浦英宗" userId="9b03fd3a-662f-49ff-9af1-1b93cf7aab22" providerId="ADAL" clId="{56E9DFAE-DDAD-4FCA-8AED-56B2D15DB479}" dt="2026-02-17T08:36:14.787" v="21262" actId="122"/>
          <ac:spMkLst>
            <pc:docMk/>
            <pc:sldMk cId="2393164243" sldId="6059"/>
            <ac:spMk id="19" creationId="{20559F69-54EE-6893-17F3-2CF9F644A248}"/>
          </ac:spMkLst>
        </pc:spChg>
        <pc:spChg chg="mod">
          <ac:chgData name="松浦英宗" userId="9b03fd3a-662f-49ff-9af1-1b93cf7aab22" providerId="ADAL" clId="{56E9DFAE-DDAD-4FCA-8AED-56B2D15DB479}" dt="2026-02-17T08:35:32.189" v="21079" actId="165"/>
          <ac:spMkLst>
            <pc:docMk/>
            <pc:sldMk cId="2393164243" sldId="6059"/>
            <ac:spMk id="20" creationId="{4E054D8D-70BF-FFEF-EDB4-9709EB716AD0}"/>
          </ac:spMkLst>
        </pc:spChg>
        <pc:spChg chg="mod">
          <ac:chgData name="松浦英宗" userId="9b03fd3a-662f-49ff-9af1-1b93cf7aab22" providerId="ADAL" clId="{56E9DFAE-DDAD-4FCA-8AED-56B2D15DB479}" dt="2026-02-17T08:36:14.787" v="21262" actId="122"/>
          <ac:spMkLst>
            <pc:docMk/>
            <pc:sldMk cId="2393164243" sldId="6059"/>
            <ac:spMk id="22" creationId="{4FD87F04-1319-76C0-12C9-0920657B48B1}"/>
          </ac:spMkLst>
        </pc:spChg>
        <pc:spChg chg="mod">
          <ac:chgData name="松浦英宗" userId="9b03fd3a-662f-49ff-9af1-1b93cf7aab22" providerId="ADAL" clId="{56E9DFAE-DDAD-4FCA-8AED-56B2D15DB479}" dt="2026-02-17T08:35:32.189" v="21079" actId="165"/>
          <ac:spMkLst>
            <pc:docMk/>
            <pc:sldMk cId="2393164243" sldId="6059"/>
            <ac:spMk id="23" creationId="{D68B7851-6492-7B1F-9303-D7A156955978}"/>
          </ac:spMkLst>
        </pc:spChg>
        <pc:spChg chg="mod">
          <ac:chgData name="松浦英宗" userId="9b03fd3a-662f-49ff-9af1-1b93cf7aab22" providerId="ADAL" clId="{56E9DFAE-DDAD-4FCA-8AED-56B2D15DB479}" dt="2026-02-17T08:36:14.787" v="21262" actId="122"/>
          <ac:spMkLst>
            <pc:docMk/>
            <pc:sldMk cId="2393164243" sldId="6059"/>
            <ac:spMk id="25" creationId="{F5BBCAB4-220B-CA74-E0D4-8F3397DC1735}"/>
          </ac:spMkLst>
        </pc:spChg>
        <pc:spChg chg="mod">
          <ac:chgData name="松浦英宗" userId="9b03fd3a-662f-49ff-9af1-1b93cf7aab22" providerId="ADAL" clId="{56E9DFAE-DDAD-4FCA-8AED-56B2D15DB479}" dt="2026-02-17T08:35:32.189" v="21079" actId="165"/>
          <ac:spMkLst>
            <pc:docMk/>
            <pc:sldMk cId="2393164243" sldId="6059"/>
            <ac:spMk id="26" creationId="{12CDBA38-E077-A07B-6ECA-A5A93285A8A0}"/>
          </ac:spMkLst>
        </pc:spChg>
        <pc:spChg chg="add mod">
          <ac:chgData name="松浦英宗" userId="9b03fd3a-662f-49ff-9af1-1b93cf7aab22" providerId="ADAL" clId="{56E9DFAE-DDAD-4FCA-8AED-56B2D15DB479}" dt="2026-02-17T08:31:19.987" v="20935" actId="571"/>
          <ac:spMkLst>
            <pc:docMk/>
            <pc:sldMk cId="2393164243" sldId="6059"/>
            <ac:spMk id="27" creationId="{7403EE7D-5072-64DC-E63E-6D7541CECF60}"/>
          </ac:spMkLst>
        </pc:spChg>
        <pc:spChg chg="mod">
          <ac:chgData name="松浦英宗" userId="9b03fd3a-662f-49ff-9af1-1b93cf7aab22" providerId="ADAL" clId="{56E9DFAE-DDAD-4FCA-8AED-56B2D15DB479}" dt="2026-02-17T08:31:19.987" v="20935" actId="571"/>
          <ac:spMkLst>
            <pc:docMk/>
            <pc:sldMk cId="2393164243" sldId="6059"/>
            <ac:spMk id="29" creationId="{A0A4A084-D095-12AA-56E8-067EA0584375}"/>
          </ac:spMkLst>
        </pc:spChg>
        <pc:spChg chg="mod">
          <ac:chgData name="松浦英宗" userId="9b03fd3a-662f-49ff-9af1-1b93cf7aab22" providerId="ADAL" clId="{56E9DFAE-DDAD-4FCA-8AED-56B2D15DB479}" dt="2026-02-17T08:31:19.987" v="20935" actId="571"/>
          <ac:spMkLst>
            <pc:docMk/>
            <pc:sldMk cId="2393164243" sldId="6059"/>
            <ac:spMk id="30" creationId="{0ABD145B-FAF1-72DF-E8B2-E2D4C2A887DB}"/>
          </ac:spMkLst>
        </pc:spChg>
        <pc:spChg chg="mod">
          <ac:chgData name="松浦英宗" userId="9b03fd3a-662f-49ff-9af1-1b93cf7aab22" providerId="ADAL" clId="{56E9DFAE-DDAD-4FCA-8AED-56B2D15DB479}" dt="2026-02-17T08:36:14.787" v="21262" actId="122"/>
          <ac:spMkLst>
            <pc:docMk/>
            <pc:sldMk cId="2393164243" sldId="6059"/>
            <ac:spMk id="32" creationId="{8D23EF0B-E5BD-4E36-5716-77D8267DF8C3}"/>
          </ac:spMkLst>
        </pc:spChg>
        <pc:spChg chg="mod">
          <ac:chgData name="松浦英宗" userId="9b03fd3a-662f-49ff-9af1-1b93cf7aab22" providerId="ADAL" clId="{56E9DFAE-DDAD-4FCA-8AED-56B2D15DB479}" dt="2026-02-17T08:35:32.189" v="21079" actId="165"/>
          <ac:spMkLst>
            <pc:docMk/>
            <pc:sldMk cId="2393164243" sldId="6059"/>
            <ac:spMk id="33" creationId="{52AB9A79-B65E-E0C7-179C-7AF8F36074B4}"/>
          </ac:spMkLst>
        </pc:spChg>
        <pc:spChg chg="add mod">
          <ac:chgData name="松浦英宗" userId="9b03fd3a-662f-49ff-9af1-1b93cf7aab22" providerId="ADAL" clId="{56E9DFAE-DDAD-4FCA-8AED-56B2D15DB479}" dt="2026-02-17T10:48:20.181" v="22747" actId="12788"/>
          <ac:spMkLst>
            <pc:docMk/>
            <pc:sldMk cId="2393164243" sldId="6059"/>
            <ac:spMk id="37" creationId="{B8354438-E420-E9E2-8FD8-A9E904C1D0A6}"/>
          </ac:spMkLst>
        </pc:spChg>
        <pc:grpChg chg="add mod">
          <ac:chgData name="松浦英宗" userId="9b03fd3a-662f-49ff-9af1-1b93cf7aab22" providerId="ADAL" clId="{56E9DFAE-DDAD-4FCA-8AED-56B2D15DB479}" dt="2026-02-17T08:30:10.852" v="20888" actId="164"/>
          <ac:grpSpMkLst>
            <pc:docMk/>
            <pc:sldMk cId="2393164243" sldId="6059"/>
            <ac:grpSpMk id="10" creationId="{06EBE108-4E5E-8FED-A55B-1A8CBF0ABEF5}"/>
          </ac:grpSpMkLst>
        </pc:grpChg>
        <pc:grpChg chg="add mod">
          <ac:chgData name="松浦英宗" userId="9b03fd3a-662f-49ff-9af1-1b93cf7aab22" providerId="ADAL" clId="{56E9DFAE-DDAD-4FCA-8AED-56B2D15DB479}" dt="2026-02-17T08:35:46.754" v="21082" actId="164"/>
          <ac:grpSpMkLst>
            <pc:docMk/>
            <pc:sldMk cId="2393164243" sldId="6059"/>
            <ac:grpSpMk id="13" creationId="{A710537C-9C36-4C02-27CB-6499CA0A7B9C}"/>
          </ac:grpSpMkLst>
        </pc:grpChg>
        <pc:grpChg chg="add mod">
          <ac:chgData name="松浦英宗" userId="9b03fd3a-662f-49ff-9af1-1b93cf7aab22" providerId="ADAL" clId="{56E9DFAE-DDAD-4FCA-8AED-56B2D15DB479}" dt="2026-02-17T08:31:03.510" v="20916" actId="571"/>
          <ac:grpSpMkLst>
            <pc:docMk/>
            <pc:sldMk cId="2393164243" sldId="6059"/>
            <ac:grpSpMk id="15" creationId="{4F3E8E27-A0D6-1B99-7439-448E14ADAA42}"/>
          </ac:grpSpMkLst>
        </pc:grpChg>
        <pc:grpChg chg="add mod">
          <ac:chgData name="松浦英宗" userId="9b03fd3a-662f-49ff-9af1-1b93cf7aab22" providerId="ADAL" clId="{56E9DFAE-DDAD-4FCA-8AED-56B2D15DB479}" dt="2026-02-17T08:35:46.754" v="21082" actId="164"/>
          <ac:grpSpMkLst>
            <pc:docMk/>
            <pc:sldMk cId="2393164243" sldId="6059"/>
            <ac:grpSpMk id="18" creationId="{644B70A6-06E4-9593-3CC6-B9F11C193556}"/>
          </ac:grpSpMkLst>
        </pc:grpChg>
        <pc:grpChg chg="add mod topLvl">
          <ac:chgData name="松浦英宗" userId="9b03fd3a-662f-49ff-9af1-1b93cf7aab22" providerId="ADAL" clId="{56E9DFAE-DDAD-4FCA-8AED-56B2D15DB479}" dt="2026-02-17T08:35:46.754" v="21082" actId="164"/>
          <ac:grpSpMkLst>
            <pc:docMk/>
            <pc:sldMk cId="2393164243" sldId="6059"/>
            <ac:grpSpMk id="21" creationId="{C6C75BC6-5C9F-A49F-468D-CED1A245E131}"/>
          </ac:grpSpMkLst>
        </pc:grpChg>
        <pc:grpChg chg="add mod topLvl">
          <ac:chgData name="松浦英宗" userId="9b03fd3a-662f-49ff-9af1-1b93cf7aab22" providerId="ADAL" clId="{56E9DFAE-DDAD-4FCA-8AED-56B2D15DB479}" dt="2026-02-17T08:35:46.754" v="21082" actId="164"/>
          <ac:grpSpMkLst>
            <pc:docMk/>
            <pc:sldMk cId="2393164243" sldId="6059"/>
            <ac:grpSpMk id="24" creationId="{8AFC7BF0-023A-493F-3271-F35E9450CE6A}"/>
          </ac:grpSpMkLst>
        </pc:grpChg>
        <pc:grpChg chg="add mod">
          <ac:chgData name="松浦英宗" userId="9b03fd3a-662f-49ff-9af1-1b93cf7aab22" providerId="ADAL" clId="{56E9DFAE-DDAD-4FCA-8AED-56B2D15DB479}" dt="2026-02-17T08:31:19.987" v="20935" actId="571"/>
          <ac:grpSpMkLst>
            <pc:docMk/>
            <pc:sldMk cId="2393164243" sldId="6059"/>
            <ac:grpSpMk id="28" creationId="{1EC1C749-CC1B-8BFD-C446-0CD8742ED113}"/>
          </ac:grpSpMkLst>
        </pc:grpChg>
        <pc:grpChg chg="add mod">
          <ac:chgData name="松浦英宗" userId="9b03fd3a-662f-49ff-9af1-1b93cf7aab22" providerId="ADAL" clId="{56E9DFAE-DDAD-4FCA-8AED-56B2D15DB479}" dt="2026-02-17T08:35:46.754" v="21082" actId="164"/>
          <ac:grpSpMkLst>
            <pc:docMk/>
            <pc:sldMk cId="2393164243" sldId="6059"/>
            <ac:grpSpMk id="31" creationId="{77DB2F67-348C-9FE4-C683-CE221E5F57E0}"/>
          </ac:grpSpMkLst>
        </pc:grpChg>
        <pc:grpChg chg="add del mod">
          <ac:chgData name="松浦英宗" userId="9b03fd3a-662f-49ff-9af1-1b93cf7aab22" providerId="ADAL" clId="{56E9DFAE-DDAD-4FCA-8AED-56B2D15DB479}" dt="2026-02-17T08:34:00.761" v="21035" actId="165"/>
          <ac:grpSpMkLst>
            <pc:docMk/>
            <pc:sldMk cId="2393164243" sldId="6059"/>
            <ac:grpSpMk id="34" creationId="{E414F79D-F6F3-1A06-7795-C82DB62C6CB3}"/>
          </ac:grpSpMkLst>
        </pc:grpChg>
        <pc:grpChg chg="add mod">
          <ac:chgData name="松浦英宗" userId="9b03fd3a-662f-49ff-9af1-1b93cf7aab22" providerId="ADAL" clId="{56E9DFAE-DDAD-4FCA-8AED-56B2D15DB479}" dt="2026-02-17T08:34:49.888" v="21058" actId="164"/>
          <ac:grpSpMkLst>
            <pc:docMk/>
            <pc:sldMk cId="2393164243" sldId="6059"/>
            <ac:grpSpMk id="35" creationId="{FD491CA6-2243-F343-C8AC-A3ADF2DE1531}"/>
          </ac:grpSpMkLst>
        </pc:grpChg>
        <pc:grpChg chg="add mod">
          <ac:chgData name="松浦英宗" userId="9b03fd3a-662f-49ff-9af1-1b93cf7aab22" providerId="ADAL" clId="{56E9DFAE-DDAD-4FCA-8AED-56B2D15DB479}" dt="2026-02-17T08:35:46.754" v="21082" actId="164"/>
          <ac:grpSpMkLst>
            <pc:docMk/>
            <pc:sldMk cId="2393164243" sldId="6059"/>
            <ac:grpSpMk id="36" creationId="{9BFC4DF9-2150-48DD-30E7-F181B87FB536}"/>
          </ac:grpSpMkLst>
        </pc:grpChg>
        <pc:picChg chg="add del mod">
          <ac:chgData name="松浦英宗" userId="9b03fd3a-662f-49ff-9af1-1b93cf7aab22" providerId="ADAL" clId="{56E9DFAE-DDAD-4FCA-8AED-56B2D15DB479}" dt="2026-02-17T08:27:21.129" v="20800" actId="478"/>
          <ac:picMkLst>
            <pc:docMk/>
            <pc:sldMk cId="2393164243" sldId="6059"/>
            <ac:picMk id="4" creationId="{AB19F1D3-E012-3EAA-D6F4-5062D1395874}"/>
          </ac:picMkLst>
        </pc:picChg>
        <pc:picChg chg="add mod">
          <ac:chgData name="松浦英宗" userId="9b03fd3a-662f-49ff-9af1-1b93cf7aab22" providerId="ADAL" clId="{56E9DFAE-DDAD-4FCA-8AED-56B2D15DB479}" dt="2026-02-17T10:48:20.181" v="22747" actId="12788"/>
          <ac:picMkLst>
            <pc:docMk/>
            <pc:sldMk cId="2393164243" sldId="6059"/>
            <ac:picMk id="7" creationId="{D2447B79-D0E3-0F4F-2323-C5230D0E5072}"/>
          </ac:picMkLst>
        </pc:picChg>
      </pc:sldChg>
      <pc:sldChg chg="addSp modSp add del mod ord">
        <pc:chgData name="松浦英宗" userId="9b03fd3a-662f-49ff-9af1-1b93cf7aab22" providerId="ADAL" clId="{56E9DFAE-DDAD-4FCA-8AED-56B2D15DB479}" dt="2026-02-17T12:28:18.051" v="22946" actId="47"/>
        <pc:sldMkLst>
          <pc:docMk/>
          <pc:sldMk cId="2267589182" sldId="6060"/>
        </pc:sldMkLst>
        <pc:spChg chg="add mod ord">
          <ac:chgData name="松浦英宗" userId="9b03fd3a-662f-49ff-9af1-1b93cf7aab22" providerId="ADAL" clId="{56E9DFAE-DDAD-4FCA-8AED-56B2D15DB479}" dt="2026-02-17T08:40:37.121" v="21283" actId="12788"/>
          <ac:spMkLst>
            <pc:docMk/>
            <pc:sldMk cId="2267589182" sldId="6060"/>
            <ac:spMk id="2" creationId="{115A4E7C-3B52-9A3B-2261-0ED718C649B6}"/>
          </ac:spMkLst>
        </pc:spChg>
        <pc:spChg chg="add mod">
          <ac:chgData name="松浦英宗" userId="9b03fd3a-662f-49ff-9af1-1b93cf7aab22" providerId="ADAL" clId="{56E9DFAE-DDAD-4FCA-8AED-56B2D15DB479}" dt="2026-02-17T08:45:16.644" v="21395" actId="12788"/>
          <ac:spMkLst>
            <pc:docMk/>
            <pc:sldMk cId="2267589182" sldId="6060"/>
            <ac:spMk id="3" creationId="{71D713CE-07C2-706B-C30C-A8F2AA6898C1}"/>
          </ac:spMkLst>
        </pc:spChg>
        <pc:spChg chg="mod">
          <ac:chgData name="松浦英宗" userId="9b03fd3a-662f-49ff-9af1-1b93cf7aab22" providerId="ADAL" clId="{56E9DFAE-DDAD-4FCA-8AED-56B2D15DB479}" dt="2026-02-17T08:44:24.193" v="21376" actId="403"/>
          <ac:spMkLst>
            <pc:docMk/>
            <pc:sldMk cId="2267589182" sldId="6060"/>
            <ac:spMk id="5" creationId="{A55F59FF-F3D3-4532-084E-F40224BFF0A0}"/>
          </ac:spMkLst>
        </pc:spChg>
        <pc:spChg chg="add mod">
          <ac:chgData name="松浦英宗" userId="9b03fd3a-662f-49ff-9af1-1b93cf7aab22" providerId="ADAL" clId="{56E9DFAE-DDAD-4FCA-8AED-56B2D15DB479}" dt="2026-02-17T08:53:11.418" v="21406"/>
          <ac:spMkLst>
            <pc:docMk/>
            <pc:sldMk cId="2267589182" sldId="6060"/>
            <ac:spMk id="6" creationId="{211A3AB2-0642-5E25-2924-19DFDFC83A40}"/>
          </ac:spMkLst>
        </pc:spChg>
        <pc:spChg chg="add mod">
          <ac:chgData name="松浦英宗" userId="9b03fd3a-662f-49ff-9af1-1b93cf7aab22" providerId="ADAL" clId="{56E9DFAE-DDAD-4FCA-8AED-56B2D15DB479}" dt="2026-02-17T08:54:35.241" v="21440" actId="20577"/>
          <ac:spMkLst>
            <pc:docMk/>
            <pc:sldMk cId="2267589182" sldId="6060"/>
            <ac:spMk id="7" creationId="{35D625CB-2680-CDAA-6FEB-F72A25429520}"/>
          </ac:spMkLst>
        </pc:spChg>
        <pc:spChg chg="add mod">
          <ac:chgData name="松浦英宗" userId="9b03fd3a-662f-49ff-9af1-1b93cf7aab22" providerId="ADAL" clId="{56E9DFAE-DDAD-4FCA-8AED-56B2D15DB479}" dt="2026-02-17T08:54:23.643" v="21423" actId="14100"/>
          <ac:spMkLst>
            <pc:docMk/>
            <pc:sldMk cId="2267589182" sldId="6060"/>
            <ac:spMk id="8" creationId="{1FC014A0-7D10-9CA3-B34B-DAA96B5C9334}"/>
          </ac:spMkLst>
        </pc:spChg>
        <pc:spChg chg="add mod">
          <ac:chgData name="松浦英宗" userId="9b03fd3a-662f-49ff-9af1-1b93cf7aab22" providerId="ADAL" clId="{56E9DFAE-DDAD-4FCA-8AED-56B2D15DB479}" dt="2026-02-17T08:44:40.930" v="21379" actId="571"/>
          <ac:spMkLst>
            <pc:docMk/>
            <pc:sldMk cId="2267589182" sldId="6060"/>
            <ac:spMk id="9" creationId="{F003FE20-255B-5715-F8E0-7C6068301B9B}"/>
          </ac:spMkLst>
        </pc:spChg>
        <pc:spChg chg="add mod">
          <ac:chgData name="松浦英宗" userId="9b03fd3a-662f-49ff-9af1-1b93cf7aab22" providerId="ADAL" clId="{56E9DFAE-DDAD-4FCA-8AED-56B2D15DB479}" dt="2026-02-17T08:44:40.930" v="21379" actId="571"/>
          <ac:spMkLst>
            <pc:docMk/>
            <pc:sldMk cId="2267589182" sldId="6060"/>
            <ac:spMk id="10" creationId="{004161C4-5D68-84A9-B2A9-7E0C251EDA4D}"/>
          </ac:spMkLst>
        </pc:spChg>
        <pc:spChg chg="add mod">
          <ac:chgData name="松浦英宗" userId="9b03fd3a-662f-49ff-9af1-1b93cf7aab22" providerId="ADAL" clId="{56E9DFAE-DDAD-4FCA-8AED-56B2D15DB479}" dt="2026-02-17T08:45:16.644" v="21395" actId="12788"/>
          <ac:spMkLst>
            <pc:docMk/>
            <pc:sldMk cId="2267589182" sldId="6060"/>
            <ac:spMk id="11" creationId="{DB9C635F-8CE1-8744-A6BA-CA9867994B44}"/>
          </ac:spMkLst>
        </pc:spChg>
        <pc:spChg chg="add mod">
          <ac:chgData name="松浦英宗" userId="9b03fd3a-662f-49ff-9af1-1b93cf7aab22" providerId="ADAL" clId="{56E9DFAE-DDAD-4FCA-8AED-56B2D15DB479}" dt="2026-02-17T08:54:48.016" v="21444" actId="20577"/>
          <ac:spMkLst>
            <pc:docMk/>
            <pc:sldMk cId="2267589182" sldId="6060"/>
            <ac:spMk id="12" creationId="{CBAF1813-2DA6-FCF1-302A-15AFEBA7C942}"/>
          </ac:spMkLst>
        </pc:spChg>
        <pc:picChg chg="add mod">
          <ac:chgData name="松浦英宗" userId="9b03fd3a-662f-49ff-9af1-1b93cf7aab22" providerId="ADAL" clId="{56E9DFAE-DDAD-4FCA-8AED-56B2D15DB479}" dt="2026-02-17T08:43:02.502" v="21330" actId="1036"/>
          <ac:picMkLst>
            <pc:docMk/>
            <pc:sldMk cId="2267589182" sldId="6060"/>
            <ac:picMk id="4" creationId="{FB51A29E-6D58-1912-64E5-77FED757862B}"/>
          </ac:picMkLst>
        </pc:picChg>
      </pc:sldChg>
      <pc:sldChg chg="addSp delSp modSp add del mod ord">
        <pc:chgData name="松浦英宗" userId="9b03fd3a-662f-49ff-9af1-1b93cf7aab22" providerId="ADAL" clId="{56E9DFAE-DDAD-4FCA-8AED-56B2D15DB479}" dt="2026-02-17T12:28:18.051" v="22946" actId="47"/>
        <pc:sldMkLst>
          <pc:docMk/>
          <pc:sldMk cId="2334908541" sldId="6061"/>
        </pc:sldMkLst>
        <pc:spChg chg="add mod ord">
          <ac:chgData name="松浦英宗" userId="9b03fd3a-662f-49ff-9af1-1b93cf7aab22" providerId="ADAL" clId="{56E9DFAE-DDAD-4FCA-8AED-56B2D15DB479}" dt="2026-02-17T09:01:16.296" v="21589" actId="12789"/>
          <ac:spMkLst>
            <pc:docMk/>
            <pc:sldMk cId="2334908541" sldId="6061"/>
            <ac:spMk id="2" creationId="{A42BBA83-A3C9-6CB2-5CE7-D1195397EAAA}"/>
          </ac:spMkLst>
        </pc:spChg>
        <pc:spChg chg="add mod topLvl">
          <ac:chgData name="松浦英宗" userId="9b03fd3a-662f-49ff-9af1-1b93cf7aab22" providerId="ADAL" clId="{56E9DFAE-DDAD-4FCA-8AED-56B2D15DB479}" dt="2026-02-17T09:05:04.125" v="21648" actId="165"/>
          <ac:spMkLst>
            <pc:docMk/>
            <pc:sldMk cId="2334908541" sldId="6061"/>
            <ac:spMk id="4" creationId="{75F2BF84-C866-50D3-1BF1-64CF8DE6060E}"/>
          </ac:spMkLst>
        </pc:spChg>
        <pc:spChg chg="del">
          <ac:chgData name="松浦英宗" userId="9b03fd3a-662f-49ff-9af1-1b93cf7aab22" providerId="ADAL" clId="{56E9DFAE-DDAD-4FCA-8AED-56B2D15DB479}" dt="2026-02-17T08:56:44.742" v="21453" actId="478"/>
          <ac:spMkLst>
            <pc:docMk/>
            <pc:sldMk cId="2334908541" sldId="6061"/>
            <ac:spMk id="5" creationId="{FF213B4A-A1B7-8EEA-E606-463D3C41F3C8}"/>
          </ac:spMkLst>
        </pc:spChg>
        <pc:spChg chg="add mod topLvl">
          <ac:chgData name="松浦英宗" userId="9b03fd3a-662f-49ff-9af1-1b93cf7aab22" providerId="ADAL" clId="{56E9DFAE-DDAD-4FCA-8AED-56B2D15DB479}" dt="2026-02-17T09:05:04.125" v="21648" actId="165"/>
          <ac:spMkLst>
            <pc:docMk/>
            <pc:sldMk cId="2334908541" sldId="6061"/>
            <ac:spMk id="9" creationId="{6911B7BB-1028-1B2E-5669-B4B824C2CE66}"/>
          </ac:spMkLst>
        </pc:spChg>
        <pc:spChg chg="add mod topLvl">
          <ac:chgData name="松浦英宗" userId="9b03fd3a-662f-49ff-9af1-1b93cf7aab22" providerId="ADAL" clId="{56E9DFAE-DDAD-4FCA-8AED-56B2D15DB479}" dt="2026-02-17T09:05:51.150" v="21691" actId="14100"/>
          <ac:spMkLst>
            <pc:docMk/>
            <pc:sldMk cId="2334908541" sldId="6061"/>
            <ac:spMk id="10" creationId="{D68020F2-0E1F-621E-9030-116B3E692070}"/>
          </ac:spMkLst>
        </pc:spChg>
        <pc:spChg chg="add mod">
          <ac:chgData name="松浦英宗" userId="9b03fd3a-662f-49ff-9af1-1b93cf7aab22" providerId="ADAL" clId="{56E9DFAE-DDAD-4FCA-8AED-56B2D15DB479}" dt="2026-02-17T09:05:42.580" v="21680" actId="404"/>
          <ac:spMkLst>
            <pc:docMk/>
            <pc:sldMk cId="2334908541" sldId="6061"/>
            <ac:spMk id="11" creationId="{C8F6F0E5-9834-E0F4-5451-9EEAD81808D3}"/>
          </ac:spMkLst>
        </pc:spChg>
        <pc:grpChg chg="add mod topLvl">
          <ac:chgData name="松浦英宗" userId="9b03fd3a-662f-49ff-9af1-1b93cf7aab22" providerId="ADAL" clId="{56E9DFAE-DDAD-4FCA-8AED-56B2D15DB479}" dt="2026-02-17T09:05:57.440" v="21701" actId="1035"/>
          <ac:grpSpMkLst>
            <pc:docMk/>
            <pc:sldMk cId="2334908541" sldId="6061"/>
            <ac:grpSpMk id="14" creationId="{8E1D26BA-BA2F-740E-7A54-FE3FD6FDC030}"/>
          </ac:grpSpMkLst>
        </pc:grpChg>
        <pc:grpChg chg="add del mod">
          <ac:chgData name="松浦英宗" userId="9b03fd3a-662f-49ff-9af1-1b93cf7aab22" providerId="ADAL" clId="{56E9DFAE-DDAD-4FCA-8AED-56B2D15DB479}" dt="2026-02-17T09:05:04.125" v="21648" actId="165"/>
          <ac:grpSpMkLst>
            <pc:docMk/>
            <pc:sldMk cId="2334908541" sldId="6061"/>
            <ac:grpSpMk id="15" creationId="{59FEEA89-EF45-E584-6622-003B5CE2EF0A}"/>
          </ac:grpSpMkLst>
        </pc:grpChg>
        <pc:picChg chg="add mod modCrop">
          <ac:chgData name="松浦英宗" userId="9b03fd3a-662f-49ff-9af1-1b93cf7aab22" providerId="ADAL" clId="{56E9DFAE-DDAD-4FCA-8AED-56B2D15DB479}" dt="2026-02-17T08:57:30.247" v="21463" actId="1366"/>
          <ac:picMkLst>
            <pc:docMk/>
            <pc:sldMk cId="2334908541" sldId="6061"/>
            <ac:picMk id="3" creationId="{D3766CCA-0D11-45F6-F88E-6114556EE0B6}"/>
          </ac:picMkLst>
        </pc:picChg>
        <pc:cxnChg chg="add mod topLvl">
          <ac:chgData name="松浦英宗" userId="9b03fd3a-662f-49ff-9af1-1b93cf7aab22" providerId="ADAL" clId="{56E9DFAE-DDAD-4FCA-8AED-56B2D15DB479}" dt="2026-02-17T09:05:04.125" v="21648" actId="165"/>
          <ac:cxnSpMkLst>
            <pc:docMk/>
            <pc:sldMk cId="2334908541" sldId="6061"/>
            <ac:cxnSpMk id="6" creationId="{BD99CCFE-558F-3512-CA05-8098DE976108}"/>
          </ac:cxnSpMkLst>
        </pc:cxnChg>
        <pc:cxnChg chg="add mod topLvl">
          <ac:chgData name="松浦英宗" userId="9b03fd3a-662f-49ff-9af1-1b93cf7aab22" providerId="ADAL" clId="{56E9DFAE-DDAD-4FCA-8AED-56B2D15DB479}" dt="2026-02-17T09:05:04.125" v="21648" actId="165"/>
          <ac:cxnSpMkLst>
            <pc:docMk/>
            <pc:sldMk cId="2334908541" sldId="6061"/>
            <ac:cxnSpMk id="8" creationId="{4EF999BD-677D-A1FF-9610-570EB7A88DED}"/>
          </ac:cxnSpMkLst>
        </pc:cxnChg>
        <pc:cxnChg chg="add mod">
          <ac:chgData name="松浦英宗" userId="9b03fd3a-662f-49ff-9af1-1b93cf7aab22" providerId="ADAL" clId="{56E9DFAE-DDAD-4FCA-8AED-56B2D15DB479}" dt="2026-02-17T09:05:04.125" v="21648" actId="165"/>
          <ac:cxnSpMkLst>
            <pc:docMk/>
            <pc:sldMk cId="2334908541" sldId="6061"/>
            <ac:cxnSpMk id="12" creationId="{A888F2EC-41EB-FC50-E3F1-8EF57C4ADC51}"/>
          </ac:cxnSpMkLst>
        </pc:cxnChg>
        <pc:cxnChg chg="add mod">
          <ac:chgData name="松浦英宗" userId="9b03fd3a-662f-49ff-9af1-1b93cf7aab22" providerId="ADAL" clId="{56E9DFAE-DDAD-4FCA-8AED-56B2D15DB479}" dt="2026-02-17T09:05:04.125" v="21648" actId="165"/>
          <ac:cxnSpMkLst>
            <pc:docMk/>
            <pc:sldMk cId="2334908541" sldId="6061"/>
            <ac:cxnSpMk id="13" creationId="{1E1F8480-FEC6-41DE-31C8-3453B6CEEFF4}"/>
          </ac:cxnSpMkLst>
        </pc:cxnChg>
      </pc:sldChg>
      <pc:sldChg chg="addSp delSp modSp add del mod ord">
        <pc:chgData name="松浦英宗" userId="9b03fd3a-662f-49ff-9af1-1b93cf7aab22" providerId="ADAL" clId="{56E9DFAE-DDAD-4FCA-8AED-56B2D15DB479}" dt="2026-02-17T12:28:19.954" v="22947" actId="47"/>
        <pc:sldMkLst>
          <pc:docMk/>
          <pc:sldMk cId="3236584043" sldId="6062"/>
        </pc:sldMkLst>
        <pc:spChg chg="add mod ord">
          <ac:chgData name="松浦英宗" userId="9b03fd3a-662f-49ff-9af1-1b93cf7aab22" providerId="ADAL" clId="{56E9DFAE-DDAD-4FCA-8AED-56B2D15DB479}" dt="2026-02-17T10:09:14.321" v="22007" actId="167"/>
          <ac:spMkLst>
            <pc:docMk/>
            <pc:sldMk cId="3236584043" sldId="6062"/>
            <ac:spMk id="2" creationId="{71EDEA63-9D0A-0060-C037-8E4C429FC817}"/>
          </ac:spMkLst>
        </pc:spChg>
        <pc:spChg chg="add mod">
          <ac:chgData name="松浦英宗" userId="9b03fd3a-662f-49ff-9af1-1b93cf7aab22" providerId="ADAL" clId="{56E9DFAE-DDAD-4FCA-8AED-56B2D15DB479}" dt="2026-02-17T10:21:02.737" v="22306" actId="1036"/>
          <ac:spMkLst>
            <pc:docMk/>
            <pc:sldMk cId="3236584043" sldId="6062"/>
            <ac:spMk id="4" creationId="{3A9F507D-3B66-EFD1-9F05-2BD90EB5ACC4}"/>
          </ac:spMkLst>
        </pc:spChg>
        <pc:spChg chg="del">
          <ac:chgData name="松浦英宗" userId="9b03fd3a-662f-49ff-9af1-1b93cf7aab22" providerId="ADAL" clId="{56E9DFAE-DDAD-4FCA-8AED-56B2D15DB479}" dt="2026-02-17T10:09:18.929" v="22008" actId="478"/>
          <ac:spMkLst>
            <pc:docMk/>
            <pc:sldMk cId="3236584043" sldId="6062"/>
            <ac:spMk id="5" creationId="{DF937354-4478-0E01-926D-26020CE2F8B7}"/>
          </ac:spMkLst>
        </pc:spChg>
        <pc:spChg chg="add mod">
          <ac:chgData name="松浦英宗" userId="9b03fd3a-662f-49ff-9af1-1b93cf7aab22" providerId="ADAL" clId="{56E9DFAE-DDAD-4FCA-8AED-56B2D15DB479}" dt="2026-02-17T10:21:02.737" v="22306" actId="1036"/>
          <ac:spMkLst>
            <pc:docMk/>
            <pc:sldMk cId="3236584043" sldId="6062"/>
            <ac:spMk id="6" creationId="{539F4DA7-C130-1BDB-E7DC-8D7C70DDD191}"/>
          </ac:spMkLst>
        </pc:spChg>
        <pc:spChg chg="mod">
          <ac:chgData name="松浦英宗" userId="9b03fd3a-662f-49ff-9af1-1b93cf7aab22" providerId="ADAL" clId="{56E9DFAE-DDAD-4FCA-8AED-56B2D15DB479}" dt="2026-02-17T10:10:29.840" v="22034" actId="165"/>
          <ac:spMkLst>
            <pc:docMk/>
            <pc:sldMk cId="3236584043" sldId="6062"/>
            <ac:spMk id="14" creationId="{B755E658-BE5B-5BBB-1021-DD009EFD3A19}"/>
          </ac:spMkLst>
        </pc:spChg>
        <pc:spChg chg="mod">
          <ac:chgData name="松浦英宗" userId="9b03fd3a-662f-49ff-9af1-1b93cf7aab22" providerId="ADAL" clId="{56E9DFAE-DDAD-4FCA-8AED-56B2D15DB479}" dt="2026-02-17T10:10:29.840" v="22034" actId="165"/>
          <ac:spMkLst>
            <pc:docMk/>
            <pc:sldMk cId="3236584043" sldId="6062"/>
            <ac:spMk id="16" creationId="{542607CA-5236-B67B-F416-71D39D0DCDA1}"/>
          </ac:spMkLst>
        </pc:spChg>
        <pc:spChg chg="mod">
          <ac:chgData name="松浦英宗" userId="9b03fd3a-662f-49ff-9af1-1b93cf7aab22" providerId="ADAL" clId="{56E9DFAE-DDAD-4FCA-8AED-56B2D15DB479}" dt="2026-02-17T10:10:29.840" v="22034" actId="165"/>
          <ac:spMkLst>
            <pc:docMk/>
            <pc:sldMk cId="3236584043" sldId="6062"/>
            <ac:spMk id="18" creationId="{AB47D875-12F7-419E-4475-EFA2CD10258E}"/>
          </ac:spMkLst>
        </pc:spChg>
        <pc:spChg chg="mod">
          <ac:chgData name="松浦英宗" userId="9b03fd3a-662f-49ff-9af1-1b93cf7aab22" providerId="ADAL" clId="{56E9DFAE-DDAD-4FCA-8AED-56B2D15DB479}" dt="2026-02-17T10:10:29.840" v="22034" actId="165"/>
          <ac:spMkLst>
            <pc:docMk/>
            <pc:sldMk cId="3236584043" sldId="6062"/>
            <ac:spMk id="20" creationId="{6B720F91-9CCF-AB2A-37F3-7BD5AA4D602F}"/>
          </ac:spMkLst>
        </pc:spChg>
        <pc:spChg chg="mod">
          <ac:chgData name="松浦英宗" userId="9b03fd3a-662f-49ff-9af1-1b93cf7aab22" providerId="ADAL" clId="{56E9DFAE-DDAD-4FCA-8AED-56B2D15DB479}" dt="2026-02-17T10:10:29.840" v="22034" actId="165"/>
          <ac:spMkLst>
            <pc:docMk/>
            <pc:sldMk cId="3236584043" sldId="6062"/>
            <ac:spMk id="22" creationId="{A60B82EC-C111-2B85-101F-48DE2E8221BC}"/>
          </ac:spMkLst>
        </pc:spChg>
        <pc:spChg chg="mod">
          <ac:chgData name="松浦英宗" userId="9b03fd3a-662f-49ff-9af1-1b93cf7aab22" providerId="ADAL" clId="{56E9DFAE-DDAD-4FCA-8AED-56B2D15DB479}" dt="2026-02-17T10:10:29.840" v="22034" actId="165"/>
          <ac:spMkLst>
            <pc:docMk/>
            <pc:sldMk cId="3236584043" sldId="6062"/>
            <ac:spMk id="23" creationId="{8C6BA5F9-25BE-24D7-75D3-3159752B3F23}"/>
          </ac:spMkLst>
        </pc:spChg>
        <pc:spChg chg="mod">
          <ac:chgData name="松浦英宗" userId="9b03fd3a-662f-49ff-9af1-1b93cf7aab22" providerId="ADAL" clId="{56E9DFAE-DDAD-4FCA-8AED-56B2D15DB479}" dt="2026-02-17T10:10:29.840" v="22034" actId="165"/>
          <ac:spMkLst>
            <pc:docMk/>
            <pc:sldMk cId="3236584043" sldId="6062"/>
            <ac:spMk id="25" creationId="{55B06675-DADD-63D5-7D7E-0CBE068EA008}"/>
          </ac:spMkLst>
        </pc:spChg>
        <pc:spChg chg="mod topLvl">
          <ac:chgData name="松浦英宗" userId="9b03fd3a-662f-49ff-9af1-1b93cf7aab22" providerId="ADAL" clId="{56E9DFAE-DDAD-4FCA-8AED-56B2D15DB479}" dt="2026-02-17T10:12:19.123" v="22131" actId="164"/>
          <ac:spMkLst>
            <pc:docMk/>
            <pc:sldMk cId="3236584043" sldId="6062"/>
            <ac:spMk id="26" creationId="{1D0F549D-2056-3F47-4020-DDF794759E1C}"/>
          </ac:spMkLst>
        </pc:spChg>
        <pc:spChg chg="mod topLvl">
          <ac:chgData name="松浦英宗" userId="9b03fd3a-662f-49ff-9af1-1b93cf7aab22" providerId="ADAL" clId="{56E9DFAE-DDAD-4FCA-8AED-56B2D15DB479}" dt="2026-02-17T10:20:09.356" v="22269"/>
          <ac:spMkLst>
            <pc:docMk/>
            <pc:sldMk cId="3236584043" sldId="6062"/>
            <ac:spMk id="27" creationId="{AB2D31BE-BCA8-B052-8FA8-88B4D8024A75}"/>
          </ac:spMkLst>
        </pc:spChg>
        <pc:spChg chg="mod topLvl">
          <ac:chgData name="松浦英宗" userId="9b03fd3a-662f-49ff-9af1-1b93cf7aab22" providerId="ADAL" clId="{56E9DFAE-DDAD-4FCA-8AED-56B2D15DB479}" dt="2026-02-17T10:20:34.215" v="22279"/>
          <ac:spMkLst>
            <pc:docMk/>
            <pc:sldMk cId="3236584043" sldId="6062"/>
            <ac:spMk id="28" creationId="{6B813B59-1667-75BF-5957-4411C3402AD1}"/>
          </ac:spMkLst>
        </pc:spChg>
        <pc:spChg chg="mod">
          <ac:chgData name="松浦英宗" userId="9b03fd3a-662f-49ff-9af1-1b93cf7aab22" providerId="ADAL" clId="{56E9DFAE-DDAD-4FCA-8AED-56B2D15DB479}" dt="2026-02-17T10:12:23.377" v="22133" actId="571"/>
          <ac:spMkLst>
            <pc:docMk/>
            <pc:sldMk cId="3236584043" sldId="6062"/>
            <ac:spMk id="34" creationId="{E947B20C-E7D1-AE98-4625-8BF944B3973F}"/>
          </ac:spMkLst>
        </pc:spChg>
        <pc:spChg chg="mod">
          <ac:chgData name="松浦英宗" userId="9b03fd3a-662f-49ff-9af1-1b93cf7aab22" providerId="ADAL" clId="{56E9DFAE-DDAD-4FCA-8AED-56B2D15DB479}" dt="2026-02-17T10:20:13.929" v="22271"/>
          <ac:spMkLst>
            <pc:docMk/>
            <pc:sldMk cId="3236584043" sldId="6062"/>
            <ac:spMk id="36" creationId="{2C98E901-D15E-ED23-7DD9-52F7A450A0EF}"/>
          </ac:spMkLst>
        </pc:spChg>
        <pc:spChg chg="mod">
          <ac:chgData name="松浦英宗" userId="9b03fd3a-662f-49ff-9af1-1b93cf7aab22" providerId="ADAL" clId="{56E9DFAE-DDAD-4FCA-8AED-56B2D15DB479}" dt="2026-02-17T10:20:40.189" v="22281"/>
          <ac:spMkLst>
            <pc:docMk/>
            <pc:sldMk cId="3236584043" sldId="6062"/>
            <ac:spMk id="37" creationId="{729AAB81-A652-D897-6145-983B3DA497B9}"/>
          </ac:spMkLst>
        </pc:spChg>
        <pc:spChg chg="mod">
          <ac:chgData name="松浦英宗" userId="9b03fd3a-662f-49ff-9af1-1b93cf7aab22" providerId="ADAL" clId="{56E9DFAE-DDAD-4FCA-8AED-56B2D15DB479}" dt="2026-02-17T10:12:24.628" v="22134" actId="571"/>
          <ac:spMkLst>
            <pc:docMk/>
            <pc:sldMk cId="3236584043" sldId="6062"/>
            <ac:spMk id="39" creationId="{0C898BC2-85E5-7B5B-D4B9-BCA09193766B}"/>
          </ac:spMkLst>
        </pc:spChg>
        <pc:spChg chg="mod">
          <ac:chgData name="松浦英宗" userId="9b03fd3a-662f-49ff-9af1-1b93cf7aab22" providerId="ADAL" clId="{56E9DFAE-DDAD-4FCA-8AED-56B2D15DB479}" dt="2026-02-17T10:20:18.436" v="22273"/>
          <ac:spMkLst>
            <pc:docMk/>
            <pc:sldMk cId="3236584043" sldId="6062"/>
            <ac:spMk id="41" creationId="{FD183FD6-DEBE-7803-F7E6-381CB6F2A60A}"/>
          </ac:spMkLst>
        </pc:spChg>
        <pc:spChg chg="mod">
          <ac:chgData name="松浦英宗" userId="9b03fd3a-662f-49ff-9af1-1b93cf7aab22" providerId="ADAL" clId="{56E9DFAE-DDAD-4FCA-8AED-56B2D15DB479}" dt="2026-02-17T10:20:45.255" v="22283"/>
          <ac:spMkLst>
            <pc:docMk/>
            <pc:sldMk cId="3236584043" sldId="6062"/>
            <ac:spMk id="42" creationId="{0D3BDC79-6A66-F91F-66B4-D832B19C3037}"/>
          </ac:spMkLst>
        </pc:spChg>
        <pc:spChg chg="mod">
          <ac:chgData name="松浦英宗" userId="9b03fd3a-662f-49ff-9af1-1b93cf7aab22" providerId="ADAL" clId="{56E9DFAE-DDAD-4FCA-8AED-56B2D15DB479}" dt="2026-02-17T10:12:26.395" v="22135" actId="571"/>
          <ac:spMkLst>
            <pc:docMk/>
            <pc:sldMk cId="3236584043" sldId="6062"/>
            <ac:spMk id="44" creationId="{544CC83E-55BC-3CF6-ED3E-37BA742D9E5E}"/>
          </ac:spMkLst>
        </pc:spChg>
        <pc:spChg chg="mod">
          <ac:chgData name="松浦英宗" userId="9b03fd3a-662f-49ff-9af1-1b93cf7aab22" providerId="ADAL" clId="{56E9DFAE-DDAD-4FCA-8AED-56B2D15DB479}" dt="2026-02-17T10:20:23" v="22275"/>
          <ac:spMkLst>
            <pc:docMk/>
            <pc:sldMk cId="3236584043" sldId="6062"/>
            <ac:spMk id="46" creationId="{70642DE6-E7E6-E1C5-BB6D-896F4FC22F3D}"/>
          </ac:spMkLst>
        </pc:spChg>
        <pc:spChg chg="mod">
          <ac:chgData name="松浦英宗" userId="9b03fd3a-662f-49ff-9af1-1b93cf7aab22" providerId="ADAL" clId="{56E9DFAE-DDAD-4FCA-8AED-56B2D15DB479}" dt="2026-02-17T10:20:50.372" v="22285"/>
          <ac:spMkLst>
            <pc:docMk/>
            <pc:sldMk cId="3236584043" sldId="6062"/>
            <ac:spMk id="47" creationId="{8927FE98-EB1E-E674-B93D-79C8C6F323E8}"/>
          </ac:spMkLst>
        </pc:spChg>
        <pc:spChg chg="mod">
          <ac:chgData name="松浦英宗" userId="9b03fd3a-662f-49ff-9af1-1b93cf7aab22" providerId="ADAL" clId="{56E9DFAE-DDAD-4FCA-8AED-56B2D15DB479}" dt="2026-02-17T10:12:29.665" v="22136" actId="571"/>
          <ac:spMkLst>
            <pc:docMk/>
            <pc:sldMk cId="3236584043" sldId="6062"/>
            <ac:spMk id="49" creationId="{8D5313CB-7A87-008F-1E9E-6FB30E8DE598}"/>
          </ac:spMkLst>
        </pc:spChg>
        <pc:spChg chg="mod">
          <ac:chgData name="松浦英宗" userId="9b03fd3a-662f-49ff-9af1-1b93cf7aab22" providerId="ADAL" clId="{56E9DFAE-DDAD-4FCA-8AED-56B2D15DB479}" dt="2026-02-17T10:20:27.841" v="22277"/>
          <ac:spMkLst>
            <pc:docMk/>
            <pc:sldMk cId="3236584043" sldId="6062"/>
            <ac:spMk id="51" creationId="{AC45A625-9164-EF95-5940-90D767172980}"/>
          </ac:spMkLst>
        </pc:spChg>
        <pc:spChg chg="mod">
          <ac:chgData name="松浦英宗" userId="9b03fd3a-662f-49ff-9af1-1b93cf7aab22" providerId="ADAL" clId="{56E9DFAE-DDAD-4FCA-8AED-56B2D15DB479}" dt="2026-02-17T10:20:55.015" v="22287"/>
          <ac:spMkLst>
            <pc:docMk/>
            <pc:sldMk cId="3236584043" sldId="6062"/>
            <ac:spMk id="52" creationId="{A7A9481D-512B-59FF-04D5-187977FE8AC3}"/>
          </ac:spMkLst>
        </pc:spChg>
        <pc:spChg chg="add mod">
          <ac:chgData name="松浦英宗" userId="9b03fd3a-662f-49ff-9af1-1b93cf7aab22" providerId="ADAL" clId="{56E9DFAE-DDAD-4FCA-8AED-56B2D15DB479}" dt="2026-02-17T10:19:26.102" v="22251"/>
          <ac:spMkLst>
            <pc:docMk/>
            <pc:sldMk cId="3236584043" sldId="6062"/>
            <ac:spMk id="54" creationId="{50F26FDE-6C60-5C80-E45F-6E584FBFA8C9}"/>
          </ac:spMkLst>
        </pc:spChg>
        <pc:spChg chg="add mod">
          <ac:chgData name="松浦英宗" userId="9b03fd3a-662f-49ff-9af1-1b93cf7aab22" providerId="ADAL" clId="{56E9DFAE-DDAD-4FCA-8AED-56B2D15DB479}" dt="2026-02-17T10:19:30.785" v="22253"/>
          <ac:spMkLst>
            <pc:docMk/>
            <pc:sldMk cId="3236584043" sldId="6062"/>
            <ac:spMk id="55" creationId="{DD80E8C9-DE78-C81A-40C3-C8B0D600A533}"/>
          </ac:spMkLst>
        </pc:spChg>
        <pc:spChg chg="add mod">
          <ac:chgData name="松浦英宗" userId="9b03fd3a-662f-49ff-9af1-1b93cf7aab22" providerId="ADAL" clId="{56E9DFAE-DDAD-4FCA-8AED-56B2D15DB479}" dt="2026-02-17T10:19:35.184" v="22255"/>
          <ac:spMkLst>
            <pc:docMk/>
            <pc:sldMk cId="3236584043" sldId="6062"/>
            <ac:spMk id="56" creationId="{2E05DA3D-031B-0EBF-C585-8FFC1E538E75}"/>
          </ac:spMkLst>
        </pc:spChg>
        <pc:spChg chg="add mod">
          <ac:chgData name="松浦英宗" userId="9b03fd3a-662f-49ff-9af1-1b93cf7aab22" providerId="ADAL" clId="{56E9DFAE-DDAD-4FCA-8AED-56B2D15DB479}" dt="2026-02-17T10:19:39.674" v="22257"/>
          <ac:spMkLst>
            <pc:docMk/>
            <pc:sldMk cId="3236584043" sldId="6062"/>
            <ac:spMk id="57" creationId="{315A02A7-6FAC-91E5-97DD-E9A52E6D45E7}"/>
          </ac:spMkLst>
        </pc:spChg>
        <pc:spChg chg="add mod">
          <ac:chgData name="松浦英宗" userId="9b03fd3a-662f-49ff-9af1-1b93cf7aab22" providerId="ADAL" clId="{56E9DFAE-DDAD-4FCA-8AED-56B2D15DB479}" dt="2026-02-17T10:19:44.165" v="22259"/>
          <ac:spMkLst>
            <pc:docMk/>
            <pc:sldMk cId="3236584043" sldId="6062"/>
            <ac:spMk id="58" creationId="{9AD70766-599F-B556-D961-B2A6EBF48707}"/>
          </ac:spMkLst>
        </pc:spChg>
        <pc:spChg chg="add mod">
          <ac:chgData name="松浦英宗" userId="9b03fd3a-662f-49ff-9af1-1b93cf7aab22" providerId="ADAL" clId="{56E9DFAE-DDAD-4FCA-8AED-56B2D15DB479}" dt="2026-02-17T10:19:49.335" v="22261"/>
          <ac:spMkLst>
            <pc:docMk/>
            <pc:sldMk cId="3236584043" sldId="6062"/>
            <ac:spMk id="59" creationId="{3A0737E1-F31E-F631-8FFC-6FB3DFF541A2}"/>
          </ac:spMkLst>
        </pc:spChg>
        <pc:spChg chg="add mod">
          <ac:chgData name="松浦英宗" userId="9b03fd3a-662f-49ff-9af1-1b93cf7aab22" providerId="ADAL" clId="{56E9DFAE-DDAD-4FCA-8AED-56B2D15DB479}" dt="2026-02-17T10:19:53.927" v="22263"/>
          <ac:spMkLst>
            <pc:docMk/>
            <pc:sldMk cId="3236584043" sldId="6062"/>
            <ac:spMk id="60" creationId="{23404EA8-96B6-1492-5CBF-40318E8C0F92}"/>
          </ac:spMkLst>
        </pc:spChg>
        <pc:spChg chg="add mod">
          <ac:chgData name="松浦英宗" userId="9b03fd3a-662f-49ff-9af1-1b93cf7aab22" providerId="ADAL" clId="{56E9DFAE-DDAD-4FCA-8AED-56B2D15DB479}" dt="2026-02-17T10:19:59.684" v="22265"/>
          <ac:spMkLst>
            <pc:docMk/>
            <pc:sldMk cId="3236584043" sldId="6062"/>
            <ac:spMk id="61" creationId="{8336043B-4961-536F-6C1A-762346C2117B}"/>
          </ac:spMkLst>
        </pc:spChg>
        <pc:spChg chg="add mod">
          <ac:chgData name="松浦英宗" userId="9b03fd3a-662f-49ff-9af1-1b93cf7aab22" providerId="ADAL" clId="{56E9DFAE-DDAD-4FCA-8AED-56B2D15DB479}" dt="2026-02-17T10:20:04.516" v="22267"/>
          <ac:spMkLst>
            <pc:docMk/>
            <pc:sldMk cId="3236584043" sldId="6062"/>
            <ac:spMk id="62" creationId="{05941B9F-3F6E-92E3-6083-58813AC7D8D4}"/>
          </ac:spMkLst>
        </pc:spChg>
        <pc:spChg chg="add mod">
          <ac:chgData name="松浦英宗" userId="9b03fd3a-662f-49ff-9af1-1b93cf7aab22" providerId="ADAL" clId="{56E9DFAE-DDAD-4FCA-8AED-56B2D15DB479}" dt="2026-02-17T10:21:02.737" v="22306" actId="1036"/>
          <ac:spMkLst>
            <pc:docMk/>
            <pc:sldMk cId="3236584043" sldId="6062"/>
            <ac:spMk id="64" creationId="{D7B2E377-46E7-85FB-92FB-2BE254134577}"/>
          </ac:spMkLst>
        </pc:spChg>
        <pc:grpChg chg="del mod">
          <ac:chgData name="松浦英宗" userId="9b03fd3a-662f-49ff-9af1-1b93cf7aab22" providerId="ADAL" clId="{56E9DFAE-DDAD-4FCA-8AED-56B2D15DB479}" dt="2026-02-17T10:11:00.177" v="22087" actId="165"/>
          <ac:grpSpMkLst>
            <pc:docMk/>
            <pc:sldMk cId="3236584043" sldId="6062"/>
            <ac:grpSpMk id="9" creationId="{606FEFA0-7A70-75A2-FAA9-B6CBD7E5DAD9}"/>
          </ac:grpSpMkLst>
        </pc:grpChg>
        <pc:grpChg chg="del">
          <ac:chgData name="松浦英宗" userId="9b03fd3a-662f-49ff-9af1-1b93cf7aab22" providerId="ADAL" clId="{56E9DFAE-DDAD-4FCA-8AED-56B2D15DB479}" dt="2026-02-17T10:10:32.475" v="22035" actId="478"/>
          <ac:grpSpMkLst>
            <pc:docMk/>
            <pc:sldMk cId="3236584043" sldId="6062"/>
            <ac:grpSpMk id="10" creationId="{554D6629-21A2-4FD7-40D0-4A1D34CC8086}"/>
          </ac:grpSpMkLst>
        </pc:grpChg>
        <pc:grpChg chg="del">
          <ac:chgData name="松浦英宗" userId="9b03fd3a-662f-49ff-9af1-1b93cf7aab22" providerId="ADAL" clId="{56E9DFAE-DDAD-4FCA-8AED-56B2D15DB479}" dt="2026-02-17T10:10:32.475" v="22035" actId="478"/>
          <ac:grpSpMkLst>
            <pc:docMk/>
            <pc:sldMk cId="3236584043" sldId="6062"/>
            <ac:grpSpMk id="11" creationId="{AFA0A5D5-58D9-9642-03C7-E322BF97DF7C}"/>
          </ac:grpSpMkLst>
        </pc:grpChg>
        <pc:grpChg chg="del">
          <ac:chgData name="松浦英宗" userId="9b03fd3a-662f-49ff-9af1-1b93cf7aab22" providerId="ADAL" clId="{56E9DFAE-DDAD-4FCA-8AED-56B2D15DB479}" dt="2026-02-17T10:10:32.475" v="22035" actId="478"/>
          <ac:grpSpMkLst>
            <pc:docMk/>
            <pc:sldMk cId="3236584043" sldId="6062"/>
            <ac:grpSpMk id="12" creationId="{479D558F-A08D-399D-5620-76BA0B489FFA}"/>
          </ac:grpSpMkLst>
        </pc:grpChg>
        <pc:grpChg chg="del">
          <ac:chgData name="松浦英宗" userId="9b03fd3a-662f-49ff-9af1-1b93cf7aab22" providerId="ADAL" clId="{56E9DFAE-DDAD-4FCA-8AED-56B2D15DB479}" dt="2026-02-17T10:10:32.475" v="22035" actId="478"/>
          <ac:grpSpMkLst>
            <pc:docMk/>
            <pc:sldMk cId="3236584043" sldId="6062"/>
            <ac:grpSpMk id="13" creationId="{EBAEBE28-7ABB-48BF-2C46-7B38AF2DCC3C}"/>
          </ac:grpSpMkLst>
        </pc:grpChg>
        <pc:grpChg chg="add mod">
          <ac:chgData name="松浦英宗" userId="9b03fd3a-662f-49ff-9af1-1b93cf7aab22" providerId="ADAL" clId="{56E9DFAE-DDAD-4FCA-8AED-56B2D15DB479}" dt="2026-02-17T10:12:19.123" v="22131" actId="164"/>
          <ac:grpSpMkLst>
            <pc:docMk/>
            <pc:sldMk cId="3236584043" sldId="6062"/>
            <ac:grpSpMk id="31" creationId="{5DB4247B-77B0-5B74-C639-5D05A549C682}"/>
          </ac:grpSpMkLst>
        </pc:grpChg>
        <pc:grpChg chg="add mod">
          <ac:chgData name="松浦英宗" userId="9b03fd3a-662f-49ff-9af1-1b93cf7aab22" providerId="ADAL" clId="{56E9DFAE-DDAD-4FCA-8AED-56B2D15DB479}" dt="2026-02-17T10:12:47.150" v="22140" actId="164"/>
          <ac:grpSpMkLst>
            <pc:docMk/>
            <pc:sldMk cId="3236584043" sldId="6062"/>
            <ac:grpSpMk id="32" creationId="{73FE5314-A504-DD4C-0813-627D758943A8}"/>
          </ac:grpSpMkLst>
        </pc:grpChg>
        <pc:grpChg chg="add mod">
          <ac:chgData name="松浦英宗" userId="9b03fd3a-662f-49ff-9af1-1b93cf7aab22" providerId="ADAL" clId="{56E9DFAE-DDAD-4FCA-8AED-56B2D15DB479}" dt="2026-02-17T10:12:47.150" v="22140" actId="164"/>
          <ac:grpSpMkLst>
            <pc:docMk/>
            <pc:sldMk cId="3236584043" sldId="6062"/>
            <ac:grpSpMk id="33" creationId="{99AF74FE-AEBE-F70E-6A99-BE1AD4301C13}"/>
          </ac:grpSpMkLst>
        </pc:grpChg>
        <pc:grpChg chg="mod">
          <ac:chgData name="松浦英宗" userId="9b03fd3a-662f-49ff-9af1-1b93cf7aab22" providerId="ADAL" clId="{56E9DFAE-DDAD-4FCA-8AED-56B2D15DB479}" dt="2026-02-17T10:12:23.377" v="22133" actId="571"/>
          <ac:grpSpMkLst>
            <pc:docMk/>
            <pc:sldMk cId="3236584043" sldId="6062"/>
            <ac:grpSpMk id="35" creationId="{621825B5-2041-C217-2BEE-76DAAE2F01A7}"/>
          </ac:grpSpMkLst>
        </pc:grpChg>
        <pc:grpChg chg="add mod">
          <ac:chgData name="松浦英宗" userId="9b03fd3a-662f-49ff-9af1-1b93cf7aab22" providerId="ADAL" clId="{56E9DFAE-DDAD-4FCA-8AED-56B2D15DB479}" dt="2026-02-17T10:12:47.150" v="22140" actId="164"/>
          <ac:grpSpMkLst>
            <pc:docMk/>
            <pc:sldMk cId="3236584043" sldId="6062"/>
            <ac:grpSpMk id="38" creationId="{3F5851FB-7B7D-96C5-487A-D5AE399D8936}"/>
          </ac:grpSpMkLst>
        </pc:grpChg>
        <pc:grpChg chg="mod">
          <ac:chgData name="松浦英宗" userId="9b03fd3a-662f-49ff-9af1-1b93cf7aab22" providerId="ADAL" clId="{56E9DFAE-DDAD-4FCA-8AED-56B2D15DB479}" dt="2026-02-17T10:12:24.628" v="22134" actId="571"/>
          <ac:grpSpMkLst>
            <pc:docMk/>
            <pc:sldMk cId="3236584043" sldId="6062"/>
            <ac:grpSpMk id="40" creationId="{176C67A5-F977-D1A6-6C83-F3EB2ACB9964}"/>
          </ac:grpSpMkLst>
        </pc:grpChg>
        <pc:grpChg chg="add mod">
          <ac:chgData name="松浦英宗" userId="9b03fd3a-662f-49ff-9af1-1b93cf7aab22" providerId="ADAL" clId="{56E9DFAE-DDAD-4FCA-8AED-56B2D15DB479}" dt="2026-02-17T10:12:47.150" v="22140" actId="164"/>
          <ac:grpSpMkLst>
            <pc:docMk/>
            <pc:sldMk cId="3236584043" sldId="6062"/>
            <ac:grpSpMk id="43" creationId="{DDC04E65-5E51-AB52-C2C4-7004B750AD71}"/>
          </ac:grpSpMkLst>
        </pc:grpChg>
        <pc:grpChg chg="mod">
          <ac:chgData name="松浦英宗" userId="9b03fd3a-662f-49ff-9af1-1b93cf7aab22" providerId="ADAL" clId="{56E9DFAE-DDAD-4FCA-8AED-56B2D15DB479}" dt="2026-02-17T10:12:26.395" v="22135" actId="571"/>
          <ac:grpSpMkLst>
            <pc:docMk/>
            <pc:sldMk cId="3236584043" sldId="6062"/>
            <ac:grpSpMk id="45" creationId="{E060ADAC-BE61-36B3-51AC-56EC42CE602F}"/>
          </ac:grpSpMkLst>
        </pc:grpChg>
        <pc:grpChg chg="add mod">
          <ac:chgData name="松浦英宗" userId="9b03fd3a-662f-49ff-9af1-1b93cf7aab22" providerId="ADAL" clId="{56E9DFAE-DDAD-4FCA-8AED-56B2D15DB479}" dt="2026-02-17T10:12:47.150" v="22140" actId="164"/>
          <ac:grpSpMkLst>
            <pc:docMk/>
            <pc:sldMk cId="3236584043" sldId="6062"/>
            <ac:grpSpMk id="48" creationId="{BE6ED496-0C48-3D83-DCF7-9DD731E46403}"/>
          </ac:grpSpMkLst>
        </pc:grpChg>
        <pc:grpChg chg="mod">
          <ac:chgData name="松浦英宗" userId="9b03fd3a-662f-49ff-9af1-1b93cf7aab22" providerId="ADAL" clId="{56E9DFAE-DDAD-4FCA-8AED-56B2D15DB479}" dt="2026-02-17T10:12:29.665" v="22136" actId="571"/>
          <ac:grpSpMkLst>
            <pc:docMk/>
            <pc:sldMk cId="3236584043" sldId="6062"/>
            <ac:grpSpMk id="50" creationId="{B606A3EA-059B-08B2-1F1C-449B1A164314}"/>
          </ac:grpSpMkLst>
        </pc:grpChg>
        <pc:grpChg chg="add mod">
          <ac:chgData name="松浦英宗" userId="9b03fd3a-662f-49ff-9af1-1b93cf7aab22" providerId="ADAL" clId="{56E9DFAE-DDAD-4FCA-8AED-56B2D15DB479}" dt="2026-02-17T10:12:48.374" v="22141" actId="12788"/>
          <ac:grpSpMkLst>
            <pc:docMk/>
            <pc:sldMk cId="3236584043" sldId="6062"/>
            <ac:grpSpMk id="53" creationId="{8E72EE4E-F4FF-42B3-F399-9C56E28B6D18}"/>
          </ac:grpSpMkLst>
        </pc:grpChg>
        <pc:grpChg chg="add mod">
          <ac:chgData name="松浦英宗" userId="9b03fd3a-662f-49ff-9af1-1b93cf7aab22" providerId="ADAL" clId="{56E9DFAE-DDAD-4FCA-8AED-56B2D15DB479}" dt="2026-02-17T10:21:02.737" v="22306" actId="1036"/>
          <ac:grpSpMkLst>
            <pc:docMk/>
            <pc:sldMk cId="3236584043" sldId="6062"/>
            <ac:grpSpMk id="63" creationId="{3CFC5F6A-CBB9-B1BB-61AC-9589F7BCF497}"/>
          </ac:grpSpMkLst>
        </pc:grpChg>
        <pc:picChg chg="add mod">
          <ac:chgData name="松浦英宗" userId="9b03fd3a-662f-49ff-9af1-1b93cf7aab22" providerId="ADAL" clId="{56E9DFAE-DDAD-4FCA-8AED-56B2D15DB479}" dt="2026-02-17T10:21:02.737" v="22306" actId="1036"/>
          <ac:picMkLst>
            <pc:docMk/>
            <pc:sldMk cId="3236584043" sldId="6062"/>
            <ac:picMk id="3" creationId="{A241EF2F-697C-077A-81E2-814E8FE2C2E2}"/>
          </ac:picMkLst>
        </pc:picChg>
        <pc:cxnChg chg="mod">
          <ac:chgData name="松浦英宗" userId="9b03fd3a-662f-49ff-9af1-1b93cf7aab22" providerId="ADAL" clId="{56E9DFAE-DDAD-4FCA-8AED-56B2D15DB479}" dt="2026-02-17T10:11:18.483" v="22096" actId="12789"/>
          <ac:cxnSpMkLst>
            <pc:docMk/>
            <pc:sldMk cId="3236584043" sldId="6062"/>
            <ac:cxnSpMk id="8" creationId="{AAEAA761-DB58-640B-D19A-F0CF2E3DBF46}"/>
          </ac:cxnSpMkLst>
        </pc:cxnChg>
      </pc:sldChg>
      <pc:sldChg chg="addSp modSp add del mod ord">
        <pc:chgData name="松浦英宗" userId="9b03fd3a-662f-49ff-9af1-1b93cf7aab22" providerId="ADAL" clId="{56E9DFAE-DDAD-4FCA-8AED-56B2D15DB479}" dt="2026-02-17T12:28:18.051" v="22946" actId="47"/>
        <pc:sldMkLst>
          <pc:docMk/>
          <pc:sldMk cId="387863161" sldId="6063"/>
        </pc:sldMkLst>
        <pc:spChg chg="add mod">
          <ac:chgData name="松浦英宗" userId="9b03fd3a-662f-49ff-9af1-1b93cf7aab22" providerId="ADAL" clId="{56E9DFAE-DDAD-4FCA-8AED-56B2D15DB479}" dt="2026-02-17T10:28:35.222" v="22404" actId="20577"/>
          <ac:spMkLst>
            <pc:docMk/>
            <pc:sldMk cId="387863161" sldId="6063"/>
            <ac:spMk id="2" creationId="{86331440-9406-0C00-6457-C06E46E31BF6}"/>
          </ac:spMkLst>
        </pc:spChg>
        <pc:spChg chg="add mod">
          <ac:chgData name="松浦英宗" userId="9b03fd3a-662f-49ff-9af1-1b93cf7aab22" providerId="ADAL" clId="{56E9DFAE-DDAD-4FCA-8AED-56B2D15DB479}" dt="2026-02-17T10:28:41.988" v="22406"/>
          <ac:spMkLst>
            <pc:docMk/>
            <pc:sldMk cId="387863161" sldId="6063"/>
            <ac:spMk id="3" creationId="{E851CAEB-24C7-487B-4AF1-F34653898295}"/>
          </ac:spMkLst>
        </pc:spChg>
        <pc:spChg chg="add mod">
          <ac:chgData name="松浦英宗" userId="9b03fd3a-662f-49ff-9af1-1b93cf7aab22" providerId="ADAL" clId="{56E9DFAE-DDAD-4FCA-8AED-56B2D15DB479}" dt="2026-02-17T10:29:51.677" v="22433" actId="14100"/>
          <ac:spMkLst>
            <pc:docMk/>
            <pc:sldMk cId="387863161" sldId="6063"/>
            <ac:spMk id="4" creationId="{62158A27-128A-4415-A8D1-28F21C0EFBD1}"/>
          </ac:spMkLst>
        </pc:spChg>
        <pc:spChg chg="mod">
          <ac:chgData name="松浦英宗" userId="9b03fd3a-662f-49ff-9af1-1b93cf7aab22" providerId="ADAL" clId="{56E9DFAE-DDAD-4FCA-8AED-56B2D15DB479}" dt="2026-02-17T10:28:28.035" v="22387"/>
          <ac:spMkLst>
            <pc:docMk/>
            <pc:sldMk cId="387863161" sldId="6063"/>
            <ac:spMk id="5" creationId="{9F79E1A6-DFD2-596A-F199-DEB99A7D9C89}"/>
          </ac:spMkLst>
        </pc:spChg>
        <pc:spChg chg="add mod">
          <ac:chgData name="松浦英宗" userId="9b03fd3a-662f-49ff-9af1-1b93cf7aab22" providerId="ADAL" clId="{56E9DFAE-DDAD-4FCA-8AED-56B2D15DB479}" dt="2026-02-17T10:30:05.046" v="22444" actId="1035"/>
          <ac:spMkLst>
            <pc:docMk/>
            <pc:sldMk cId="387863161" sldId="6063"/>
            <ac:spMk id="6" creationId="{9A6732DB-F58E-5F2F-602F-11A5ED7D891E}"/>
          </ac:spMkLst>
        </pc:spChg>
        <pc:spChg chg="mod">
          <ac:chgData name="松浦英宗" userId="9b03fd3a-662f-49ff-9af1-1b93cf7aab22" providerId="ADAL" clId="{56E9DFAE-DDAD-4FCA-8AED-56B2D15DB479}" dt="2026-02-17T10:29:51.677" v="22433" actId="14100"/>
          <ac:spMkLst>
            <pc:docMk/>
            <pc:sldMk cId="387863161" sldId="6063"/>
            <ac:spMk id="9" creationId="{2FECECCC-3380-E8A0-9DAE-2ACB0280688F}"/>
          </ac:spMkLst>
        </pc:spChg>
        <pc:spChg chg="mod">
          <ac:chgData name="松浦英宗" userId="9b03fd3a-662f-49ff-9af1-1b93cf7aab22" providerId="ADAL" clId="{56E9DFAE-DDAD-4FCA-8AED-56B2D15DB479}" dt="2026-02-17T10:30:05.046" v="22444" actId="1035"/>
          <ac:spMkLst>
            <pc:docMk/>
            <pc:sldMk cId="387863161" sldId="6063"/>
            <ac:spMk id="10" creationId="{B951FECD-72B4-E917-8680-EBF5156F6069}"/>
          </ac:spMkLst>
        </pc:spChg>
        <pc:spChg chg="mod">
          <ac:chgData name="松浦英宗" userId="9b03fd3a-662f-49ff-9af1-1b93cf7aab22" providerId="ADAL" clId="{56E9DFAE-DDAD-4FCA-8AED-56B2D15DB479}" dt="2026-02-17T10:29:51.677" v="22433" actId="14100"/>
          <ac:spMkLst>
            <pc:docMk/>
            <pc:sldMk cId="387863161" sldId="6063"/>
            <ac:spMk id="12" creationId="{1B1E34A2-D6FF-AFC8-B849-9FB5C085BBD5}"/>
          </ac:spMkLst>
        </pc:spChg>
        <pc:spChg chg="mod">
          <ac:chgData name="松浦英宗" userId="9b03fd3a-662f-49ff-9af1-1b93cf7aab22" providerId="ADAL" clId="{56E9DFAE-DDAD-4FCA-8AED-56B2D15DB479}" dt="2026-02-17T10:30:05.046" v="22444" actId="1035"/>
          <ac:spMkLst>
            <pc:docMk/>
            <pc:sldMk cId="387863161" sldId="6063"/>
            <ac:spMk id="13" creationId="{B23E0958-FFC9-F230-A4EE-4757820A1D75}"/>
          </ac:spMkLst>
        </pc:spChg>
        <pc:spChg chg="mod">
          <ac:chgData name="松浦英宗" userId="9b03fd3a-662f-49ff-9af1-1b93cf7aab22" providerId="ADAL" clId="{56E9DFAE-DDAD-4FCA-8AED-56B2D15DB479}" dt="2026-02-17T10:29:51.677" v="22433" actId="14100"/>
          <ac:spMkLst>
            <pc:docMk/>
            <pc:sldMk cId="387863161" sldId="6063"/>
            <ac:spMk id="15" creationId="{778B556C-9B4A-04AD-36F5-24E6C654EE18}"/>
          </ac:spMkLst>
        </pc:spChg>
        <pc:spChg chg="mod">
          <ac:chgData name="松浦英宗" userId="9b03fd3a-662f-49ff-9af1-1b93cf7aab22" providerId="ADAL" clId="{56E9DFAE-DDAD-4FCA-8AED-56B2D15DB479}" dt="2026-02-17T10:30:05.046" v="22444" actId="1035"/>
          <ac:spMkLst>
            <pc:docMk/>
            <pc:sldMk cId="387863161" sldId="6063"/>
            <ac:spMk id="16" creationId="{F12109F5-9023-E19A-D8CE-A3FFD8B0605E}"/>
          </ac:spMkLst>
        </pc:spChg>
        <pc:grpChg chg="add mod">
          <ac:chgData name="松浦英宗" userId="9b03fd3a-662f-49ff-9af1-1b93cf7aab22" providerId="ADAL" clId="{56E9DFAE-DDAD-4FCA-8AED-56B2D15DB479}" dt="2026-02-17T10:24:57.839" v="22368" actId="164"/>
          <ac:grpSpMkLst>
            <pc:docMk/>
            <pc:sldMk cId="387863161" sldId="6063"/>
            <ac:grpSpMk id="7" creationId="{47439FD8-DFC4-7B08-C725-F069E0EC9DB2}"/>
          </ac:grpSpMkLst>
        </pc:grpChg>
        <pc:grpChg chg="add mod">
          <ac:chgData name="松浦英宗" userId="9b03fd3a-662f-49ff-9af1-1b93cf7aab22" providerId="ADAL" clId="{56E9DFAE-DDAD-4FCA-8AED-56B2D15DB479}" dt="2026-02-17T10:24:57.839" v="22368" actId="164"/>
          <ac:grpSpMkLst>
            <pc:docMk/>
            <pc:sldMk cId="387863161" sldId="6063"/>
            <ac:grpSpMk id="8" creationId="{64AFD487-848B-C3C9-AE6A-C86A758374B0}"/>
          </ac:grpSpMkLst>
        </pc:grpChg>
        <pc:grpChg chg="add mod">
          <ac:chgData name="松浦英宗" userId="9b03fd3a-662f-49ff-9af1-1b93cf7aab22" providerId="ADAL" clId="{56E9DFAE-DDAD-4FCA-8AED-56B2D15DB479}" dt="2026-02-17T10:24:57.839" v="22368" actId="164"/>
          <ac:grpSpMkLst>
            <pc:docMk/>
            <pc:sldMk cId="387863161" sldId="6063"/>
            <ac:grpSpMk id="11" creationId="{05AAB8F3-5E9A-2C82-E337-9C59609857E4}"/>
          </ac:grpSpMkLst>
        </pc:grpChg>
        <pc:grpChg chg="add mod">
          <ac:chgData name="松浦英宗" userId="9b03fd3a-662f-49ff-9af1-1b93cf7aab22" providerId="ADAL" clId="{56E9DFAE-DDAD-4FCA-8AED-56B2D15DB479}" dt="2026-02-17T10:24:57.839" v="22368" actId="164"/>
          <ac:grpSpMkLst>
            <pc:docMk/>
            <pc:sldMk cId="387863161" sldId="6063"/>
            <ac:grpSpMk id="14" creationId="{0837C0AF-E0F8-80E6-5543-68750A9828B9}"/>
          </ac:grpSpMkLst>
        </pc:grpChg>
        <pc:grpChg chg="add mod">
          <ac:chgData name="松浦英宗" userId="9b03fd3a-662f-49ff-9af1-1b93cf7aab22" providerId="ADAL" clId="{56E9DFAE-DDAD-4FCA-8AED-56B2D15DB479}" dt="2026-02-17T10:26:23.618" v="22384" actId="164"/>
          <ac:grpSpMkLst>
            <pc:docMk/>
            <pc:sldMk cId="387863161" sldId="6063"/>
            <ac:grpSpMk id="17" creationId="{00B4D377-6E9A-E6B5-7591-1A111D397B23}"/>
          </ac:grpSpMkLst>
        </pc:grpChg>
        <pc:grpChg chg="add mod">
          <ac:chgData name="松浦英宗" userId="9b03fd3a-662f-49ff-9af1-1b93cf7aab22" providerId="ADAL" clId="{56E9DFAE-DDAD-4FCA-8AED-56B2D15DB479}" dt="2026-02-17T10:26:23.618" v="22384" actId="164"/>
          <ac:grpSpMkLst>
            <pc:docMk/>
            <pc:sldMk cId="387863161" sldId="6063"/>
            <ac:grpSpMk id="19" creationId="{AFA4BEBC-26A7-5718-9D7F-B61FA31E3682}"/>
          </ac:grpSpMkLst>
        </pc:grpChg>
        <pc:grpChg chg="add mod">
          <ac:chgData name="松浦英宗" userId="9b03fd3a-662f-49ff-9af1-1b93cf7aab22" providerId="ADAL" clId="{56E9DFAE-DDAD-4FCA-8AED-56B2D15DB479}" dt="2026-02-17T10:29:55.455" v="22434" actId="12788"/>
          <ac:grpSpMkLst>
            <pc:docMk/>
            <pc:sldMk cId="387863161" sldId="6063"/>
            <ac:grpSpMk id="20" creationId="{A305A85D-4F73-4336-A155-64DBED0D653A}"/>
          </ac:grpSpMkLst>
        </pc:grpChg>
        <pc:picChg chg="add mod">
          <ac:chgData name="松浦英宗" userId="9b03fd3a-662f-49ff-9af1-1b93cf7aab22" providerId="ADAL" clId="{56E9DFAE-DDAD-4FCA-8AED-56B2D15DB479}" dt="2026-02-17T10:26:20.024" v="22382" actId="164"/>
          <ac:picMkLst>
            <pc:docMk/>
            <pc:sldMk cId="387863161" sldId="6063"/>
            <ac:picMk id="18" creationId="{C34376EC-D57A-276D-E488-90FBE2D627BA}"/>
          </ac:picMkLst>
        </pc:picChg>
      </pc:sldChg>
      <pc:sldChg chg="addSp delSp modSp add del mod">
        <pc:chgData name="松浦英宗" userId="9b03fd3a-662f-49ff-9af1-1b93cf7aab22" providerId="ADAL" clId="{56E9DFAE-DDAD-4FCA-8AED-56B2D15DB479}" dt="2026-02-17T12:28:19.954" v="22947" actId="47"/>
        <pc:sldMkLst>
          <pc:docMk/>
          <pc:sldMk cId="2882864157" sldId="6064"/>
        </pc:sldMkLst>
        <pc:spChg chg="add mod">
          <ac:chgData name="松浦英宗" userId="9b03fd3a-662f-49ff-9af1-1b93cf7aab22" providerId="ADAL" clId="{56E9DFAE-DDAD-4FCA-8AED-56B2D15DB479}" dt="2026-02-17T10:52:34.883" v="22792" actId="164"/>
          <ac:spMkLst>
            <pc:docMk/>
            <pc:sldMk cId="2882864157" sldId="6064"/>
            <ac:spMk id="3" creationId="{FC68BA17-6949-AABA-7624-9E28C498F61E}"/>
          </ac:spMkLst>
        </pc:spChg>
        <pc:spChg chg="add mod">
          <ac:chgData name="松浦英宗" userId="9b03fd3a-662f-49ff-9af1-1b93cf7aab22" providerId="ADAL" clId="{56E9DFAE-DDAD-4FCA-8AED-56B2D15DB479}" dt="2026-02-17T10:52:34.883" v="22792" actId="164"/>
          <ac:spMkLst>
            <pc:docMk/>
            <pc:sldMk cId="2882864157" sldId="6064"/>
            <ac:spMk id="4" creationId="{951DADD5-6AF3-C8E5-A6DF-4F6B3087B68C}"/>
          </ac:spMkLst>
        </pc:spChg>
        <pc:spChg chg="mod">
          <ac:chgData name="松浦英宗" userId="9b03fd3a-662f-49ff-9af1-1b93cf7aab22" providerId="ADAL" clId="{56E9DFAE-DDAD-4FCA-8AED-56B2D15DB479}" dt="2026-02-17T11:00:11.172" v="22914"/>
          <ac:spMkLst>
            <pc:docMk/>
            <pc:sldMk cId="2882864157" sldId="6064"/>
            <ac:spMk id="5" creationId="{DF17A519-EA5B-D957-6471-4739D5E48F6C}"/>
          </ac:spMkLst>
        </pc:spChg>
        <pc:spChg chg="mod">
          <ac:chgData name="松浦英宗" userId="9b03fd3a-662f-49ff-9af1-1b93cf7aab22" providerId="ADAL" clId="{56E9DFAE-DDAD-4FCA-8AED-56B2D15DB479}" dt="2026-02-17T10:52:39.481" v="22795"/>
          <ac:spMkLst>
            <pc:docMk/>
            <pc:sldMk cId="2882864157" sldId="6064"/>
            <ac:spMk id="8" creationId="{41FCF757-7E2C-0FA2-583D-5B2C190E17F0}"/>
          </ac:spMkLst>
        </pc:spChg>
        <pc:spChg chg="mod">
          <ac:chgData name="松浦英宗" userId="9b03fd3a-662f-49ff-9af1-1b93cf7aab22" providerId="ADAL" clId="{56E9DFAE-DDAD-4FCA-8AED-56B2D15DB479}" dt="2026-02-17T10:52:39.481" v="22795"/>
          <ac:spMkLst>
            <pc:docMk/>
            <pc:sldMk cId="2882864157" sldId="6064"/>
            <ac:spMk id="9" creationId="{D38D1453-62DC-4A1F-481A-24098829541B}"/>
          </ac:spMkLst>
        </pc:spChg>
        <pc:spChg chg="mod">
          <ac:chgData name="松浦英宗" userId="9b03fd3a-662f-49ff-9af1-1b93cf7aab22" providerId="ADAL" clId="{56E9DFAE-DDAD-4FCA-8AED-56B2D15DB479}" dt="2026-02-17T10:52:41.952" v="22797"/>
          <ac:spMkLst>
            <pc:docMk/>
            <pc:sldMk cId="2882864157" sldId="6064"/>
            <ac:spMk id="11" creationId="{F4A68F27-63B1-7AE3-6E12-222CCFE0DB1D}"/>
          </ac:spMkLst>
        </pc:spChg>
        <pc:spChg chg="mod">
          <ac:chgData name="松浦英宗" userId="9b03fd3a-662f-49ff-9af1-1b93cf7aab22" providerId="ADAL" clId="{56E9DFAE-DDAD-4FCA-8AED-56B2D15DB479}" dt="2026-02-17T10:52:41.952" v="22797"/>
          <ac:spMkLst>
            <pc:docMk/>
            <pc:sldMk cId="2882864157" sldId="6064"/>
            <ac:spMk id="12" creationId="{3E5F2F2F-2852-73A8-92B6-77B33F52F2C9}"/>
          </ac:spMkLst>
        </pc:spChg>
        <pc:spChg chg="add mod">
          <ac:chgData name="松浦英宗" userId="9b03fd3a-662f-49ff-9af1-1b93cf7aab22" providerId="ADAL" clId="{56E9DFAE-DDAD-4FCA-8AED-56B2D15DB479}" dt="2026-02-17T11:01:28.622" v="22939" actId="20577"/>
          <ac:spMkLst>
            <pc:docMk/>
            <pc:sldMk cId="2882864157" sldId="6064"/>
            <ac:spMk id="13" creationId="{D22BB654-F52A-FD3D-55D2-2B31CD369791}"/>
          </ac:spMkLst>
        </pc:spChg>
        <pc:spChg chg="add mod">
          <ac:chgData name="松浦英宗" userId="9b03fd3a-662f-49ff-9af1-1b93cf7aab22" providerId="ADAL" clId="{56E9DFAE-DDAD-4FCA-8AED-56B2D15DB479}" dt="2026-02-17T11:00:45.157" v="22924" actId="14100"/>
          <ac:spMkLst>
            <pc:docMk/>
            <pc:sldMk cId="2882864157" sldId="6064"/>
            <ac:spMk id="14" creationId="{F453A2D8-8BB7-B6F6-512B-F32682C747A7}"/>
          </ac:spMkLst>
        </pc:spChg>
        <pc:spChg chg="mod">
          <ac:chgData name="松浦英宗" userId="9b03fd3a-662f-49ff-9af1-1b93cf7aab22" providerId="ADAL" clId="{56E9DFAE-DDAD-4FCA-8AED-56B2D15DB479}" dt="2026-02-17T11:01:30.346" v="22940" actId="20577"/>
          <ac:spMkLst>
            <pc:docMk/>
            <pc:sldMk cId="2882864157" sldId="6064"/>
            <ac:spMk id="17" creationId="{9680CDF4-691C-96AD-DD24-5F06006EC4CF}"/>
          </ac:spMkLst>
        </pc:spChg>
        <pc:spChg chg="mod">
          <ac:chgData name="松浦英宗" userId="9b03fd3a-662f-49ff-9af1-1b93cf7aab22" providerId="ADAL" clId="{56E9DFAE-DDAD-4FCA-8AED-56B2D15DB479}" dt="2026-02-17T11:00:45.157" v="22924" actId="14100"/>
          <ac:spMkLst>
            <pc:docMk/>
            <pc:sldMk cId="2882864157" sldId="6064"/>
            <ac:spMk id="18" creationId="{7035072C-533F-1D04-E496-D9DDC7E8B89F}"/>
          </ac:spMkLst>
        </pc:spChg>
        <pc:spChg chg="mod">
          <ac:chgData name="松浦英宗" userId="9b03fd3a-662f-49ff-9af1-1b93cf7aab22" providerId="ADAL" clId="{56E9DFAE-DDAD-4FCA-8AED-56B2D15DB479}" dt="2026-02-17T11:01:31.708" v="22941" actId="20577"/>
          <ac:spMkLst>
            <pc:docMk/>
            <pc:sldMk cId="2882864157" sldId="6064"/>
            <ac:spMk id="20" creationId="{E0A3130B-7CCF-91AE-A6DD-C69BCEE4A350}"/>
          </ac:spMkLst>
        </pc:spChg>
        <pc:spChg chg="mod">
          <ac:chgData name="松浦英宗" userId="9b03fd3a-662f-49ff-9af1-1b93cf7aab22" providerId="ADAL" clId="{56E9DFAE-DDAD-4FCA-8AED-56B2D15DB479}" dt="2026-02-17T11:00:45.157" v="22924" actId="14100"/>
          <ac:spMkLst>
            <pc:docMk/>
            <pc:sldMk cId="2882864157" sldId="6064"/>
            <ac:spMk id="21" creationId="{31C47478-D808-C764-4A86-4512D9732906}"/>
          </ac:spMkLst>
        </pc:spChg>
        <pc:spChg chg="mod">
          <ac:chgData name="松浦英宗" userId="9b03fd3a-662f-49ff-9af1-1b93cf7aab22" providerId="ADAL" clId="{56E9DFAE-DDAD-4FCA-8AED-56B2D15DB479}" dt="2026-02-17T11:01:33.590" v="22942" actId="20577"/>
          <ac:spMkLst>
            <pc:docMk/>
            <pc:sldMk cId="2882864157" sldId="6064"/>
            <ac:spMk id="23" creationId="{EA75A7E8-2724-40AC-D2B1-C5140683FD65}"/>
          </ac:spMkLst>
        </pc:spChg>
        <pc:spChg chg="mod">
          <ac:chgData name="松浦英宗" userId="9b03fd3a-662f-49ff-9af1-1b93cf7aab22" providerId="ADAL" clId="{56E9DFAE-DDAD-4FCA-8AED-56B2D15DB479}" dt="2026-02-17T11:00:45.157" v="22924" actId="14100"/>
          <ac:spMkLst>
            <pc:docMk/>
            <pc:sldMk cId="2882864157" sldId="6064"/>
            <ac:spMk id="24" creationId="{F7A57E71-9B5B-FFEC-281C-75FC53AAF84F}"/>
          </ac:spMkLst>
        </pc:spChg>
        <pc:spChg chg="mod">
          <ac:chgData name="松浦英宗" userId="9b03fd3a-662f-49ff-9af1-1b93cf7aab22" providerId="ADAL" clId="{56E9DFAE-DDAD-4FCA-8AED-56B2D15DB479}" dt="2026-02-17T10:54:35.202" v="22888"/>
          <ac:spMkLst>
            <pc:docMk/>
            <pc:sldMk cId="2882864157" sldId="6064"/>
            <ac:spMk id="27" creationId="{00D6D478-9377-7E70-566E-B762300DFEB3}"/>
          </ac:spMkLst>
        </pc:spChg>
        <pc:spChg chg="mod">
          <ac:chgData name="松浦英宗" userId="9b03fd3a-662f-49ff-9af1-1b93cf7aab22" providerId="ADAL" clId="{56E9DFAE-DDAD-4FCA-8AED-56B2D15DB479}" dt="2026-02-17T10:54:35.202" v="22888"/>
          <ac:spMkLst>
            <pc:docMk/>
            <pc:sldMk cId="2882864157" sldId="6064"/>
            <ac:spMk id="28" creationId="{5700CA37-5D7C-8A7E-F6D5-628C5D777716}"/>
          </ac:spMkLst>
        </pc:spChg>
        <pc:spChg chg="mod">
          <ac:chgData name="松浦英宗" userId="9b03fd3a-662f-49ff-9af1-1b93cf7aab22" providerId="ADAL" clId="{56E9DFAE-DDAD-4FCA-8AED-56B2D15DB479}" dt="2026-02-17T10:54:39.047" v="22890"/>
          <ac:spMkLst>
            <pc:docMk/>
            <pc:sldMk cId="2882864157" sldId="6064"/>
            <ac:spMk id="30" creationId="{DA3AEA0B-D4F7-0E8F-BF09-15200DEE8C8A}"/>
          </ac:spMkLst>
        </pc:spChg>
        <pc:spChg chg="mod">
          <ac:chgData name="松浦英宗" userId="9b03fd3a-662f-49ff-9af1-1b93cf7aab22" providerId="ADAL" clId="{56E9DFAE-DDAD-4FCA-8AED-56B2D15DB479}" dt="2026-02-17T10:54:39.047" v="22890"/>
          <ac:spMkLst>
            <pc:docMk/>
            <pc:sldMk cId="2882864157" sldId="6064"/>
            <ac:spMk id="31" creationId="{0AD7832C-47A0-2361-9A12-15D5F3C55727}"/>
          </ac:spMkLst>
        </pc:spChg>
        <pc:grpChg chg="add mod">
          <ac:chgData name="松浦英宗" userId="9b03fd3a-662f-49ff-9af1-1b93cf7aab22" providerId="ADAL" clId="{56E9DFAE-DDAD-4FCA-8AED-56B2D15DB479}" dt="2026-02-17T10:54:52.570" v="22894" actId="1076"/>
          <ac:grpSpMkLst>
            <pc:docMk/>
            <pc:sldMk cId="2882864157" sldId="6064"/>
            <ac:grpSpMk id="6" creationId="{ED2B44EF-4B30-ED40-62C9-7F94557D6B66}"/>
          </ac:grpSpMkLst>
        </pc:grpChg>
        <pc:grpChg chg="add mod">
          <ac:chgData name="松浦英宗" userId="9b03fd3a-662f-49ff-9af1-1b93cf7aab22" providerId="ADAL" clId="{56E9DFAE-DDAD-4FCA-8AED-56B2D15DB479}" dt="2026-02-17T10:54:59.015" v="22896" actId="1076"/>
          <ac:grpSpMkLst>
            <pc:docMk/>
            <pc:sldMk cId="2882864157" sldId="6064"/>
            <ac:grpSpMk id="7" creationId="{3E63610E-206E-2F36-A663-BB6795079E90}"/>
          </ac:grpSpMkLst>
        </pc:grpChg>
        <pc:grpChg chg="add mod">
          <ac:chgData name="松浦英宗" userId="9b03fd3a-662f-49ff-9af1-1b93cf7aab22" providerId="ADAL" clId="{56E9DFAE-DDAD-4FCA-8AED-56B2D15DB479}" dt="2026-02-17T10:54:55.266" v="22895" actId="1076"/>
          <ac:grpSpMkLst>
            <pc:docMk/>
            <pc:sldMk cId="2882864157" sldId="6064"/>
            <ac:grpSpMk id="10" creationId="{307E0A86-7BEC-50AC-1710-F0D0EF31795A}"/>
          </ac:grpSpMkLst>
        </pc:grpChg>
        <pc:grpChg chg="add mod">
          <ac:chgData name="松浦英宗" userId="9b03fd3a-662f-49ff-9af1-1b93cf7aab22" providerId="ADAL" clId="{56E9DFAE-DDAD-4FCA-8AED-56B2D15DB479}" dt="2026-02-17T10:54:28.908" v="22886" actId="164"/>
          <ac:grpSpMkLst>
            <pc:docMk/>
            <pc:sldMk cId="2882864157" sldId="6064"/>
            <ac:grpSpMk id="15" creationId="{B4BC1B46-796C-3BF4-6660-8925A58AF40B}"/>
          </ac:grpSpMkLst>
        </pc:grpChg>
        <pc:grpChg chg="add mod">
          <ac:chgData name="松浦英宗" userId="9b03fd3a-662f-49ff-9af1-1b93cf7aab22" providerId="ADAL" clId="{56E9DFAE-DDAD-4FCA-8AED-56B2D15DB479}" dt="2026-02-17T10:54:28.908" v="22886" actId="164"/>
          <ac:grpSpMkLst>
            <pc:docMk/>
            <pc:sldMk cId="2882864157" sldId="6064"/>
            <ac:grpSpMk id="16" creationId="{B15749F5-47AA-EB6D-37C2-69854800BD9E}"/>
          </ac:grpSpMkLst>
        </pc:grpChg>
        <pc:grpChg chg="add mod">
          <ac:chgData name="松浦英宗" userId="9b03fd3a-662f-49ff-9af1-1b93cf7aab22" providerId="ADAL" clId="{56E9DFAE-DDAD-4FCA-8AED-56B2D15DB479}" dt="2026-02-17T10:54:28.908" v="22886" actId="164"/>
          <ac:grpSpMkLst>
            <pc:docMk/>
            <pc:sldMk cId="2882864157" sldId="6064"/>
            <ac:grpSpMk id="19" creationId="{BD7701DE-5924-E07E-EC28-A623DC62FE25}"/>
          </ac:grpSpMkLst>
        </pc:grpChg>
        <pc:grpChg chg="add mod">
          <ac:chgData name="松浦英宗" userId="9b03fd3a-662f-49ff-9af1-1b93cf7aab22" providerId="ADAL" clId="{56E9DFAE-DDAD-4FCA-8AED-56B2D15DB479}" dt="2026-02-17T10:54:28.908" v="22886" actId="164"/>
          <ac:grpSpMkLst>
            <pc:docMk/>
            <pc:sldMk cId="2882864157" sldId="6064"/>
            <ac:grpSpMk id="22" creationId="{D8FD3327-D29B-4C79-7CBA-E250583FF4D1}"/>
          </ac:grpSpMkLst>
        </pc:grpChg>
        <pc:grpChg chg="add mod">
          <ac:chgData name="松浦英宗" userId="9b03fd3a-662f-49ff-9af1-1b93cf7aab22" providerId="ADAL" clId="{56E9DFAE-DDAD-4FCA-8AED-56B2D15DB479}" dt="2026-02-17T10:55:19.352" v="22908" actId="1038"/>
          <ac:grpSpMkLst>
            <pc:docMk/>
            <pc:sldMk cId="2882864157" sldId="6064"/>
            <ac:grpSpMk id="25" creationId="{E31FBC9F-2B0B-91F3-D138-D72512BD4993}"/>
          </ac:grpSpMkLst>
        </pc:grpChg>
        <pc:grpChg chg="add del mod">
          <ac:chgData name="松浦英宗" userId="9b03fd3a-662f-49ff-9af1-1b93cf7aab22" providerId="ADAL" clId="{56E9DFAE-DDAD-4FCA-8AED-56B2D15DB479}" dt="2026-02-17T10:54:46.722" v="22893" actId="478"/>
          <ac:grpSpMkLst>
            <pc:docMk/>
            <pc:sldMk cId="2882864157" sldId="6064"/>
            <ac:grpSpMk id="26" creationId="{7A416C86-00CB-A691-8B4B-E5776CCEE05F}"/>
          </ac:grpSpMkLst>
        </pc:grpChg>
        <pc:grpChg chg="add mod ord">
          <ac:chgData name="松浦英宗" userId="9b03fd3a-662f-49ff-9af1-1b93cf7aab22" providerId="ADAL" clId="{56E9DFAE-DDAD-4FCA-8AED-56B2D15DB479}" dt="2026-02-17T10:55:04.562" v="22897" actId="1076"/>
          <ac:grpSpMkLst>
            <pc:docMk/>
            <pc:sldMk cId="2882864157" sldId="6064"/>
            <ac:grpSpMk id="29" creationId="{6A2AAAD7-5129-C2DC-2F15-DF469C6B9DEF}"/>
          </ac:grpSpMkLst>
        </pc:grpChg>
        <pc:picChg chg="add mod">
          <ac:chgData name="松浦英宗" userId="9b03fd3a-662f-49ff-9af1-1b93cf7aab22" providerId="ADAL" clId="{56E9DFAE-DDAD-4FCA-8AED-56B2D15DB479}" dt="2026-02-17T10:52:02.665" v="22757" actId="1076"/>
          <ac:picMkLst>
            <pc:docMk/>
            <pc:sldMk cId="2882864157" sldId="6064"/>
            <ac:picMk id="2" creationId="{C0DD1EE1-EC56-AB28-6EB1-F5C516A4E14E}"/>
          </ac:picMkLst>
        </pc:picChg>
      </pc:sldChg>
      <pc:sldChg chg="add del">
        <pc:chgData name="松浦英宗" userId="9b03fd3a-662f-49ff-9af1-1b93cf7aab22" providerId="ADAL" clId="{56E9DFAE-DDAD-4FCA-8AED-56B2D15DB479}" dt="2026-02-17T10:50:00.101" v="22748" actId="47"/>
        <pc:sldMkLst>
          <pc:docMk/>
          <pc:sldMk cId="1922056174" sldId="6065"/>
        </pc:sldMkLst>
      </pc:sldChg>
      <pc:sldChg chg="add del">
        <pc:chgData name="松浦英宗" userId="9b03fd3a-662f-49ff-9af1-1b93cf7aab22" providerId="ADAL" clId="{56E9DFAE-DDAD-4FCA-8AED-56B2D15DB479}" dt="2026-02-17T09:30:28.517" v="22003" actId="47"/>
        <pc:sldMkLst>
          <pc:docMk/>
          <pc:sldMk cId="2042616180" sldId="6066"/>
        </pc:sldMkLst>
      </pc:sldChg>
      <pc:sldChg chg="addSp delSp modSp add del mod ord">
        <pc:chgData name="松浦英宗" userId="9b03fd3a-662f-49ff-9af1-1b93cf7aab22" providerId="ADAL" clId="{56E9DFAE-DDAD-4FCA-8AED-56B2D15DB479}" dt="2026-02-17T12:28:19.954" v="22947" actId="47"/>
        <pc:sldMkLst>
          <pc:docMk/>
          <pc:sldMk cId="1580325760" sldId="6067"/>
        </pc:sldMkLst>
        <pc:spChg chg="del">
          <ac:chgData name="松浦英宗" userId="9b03fd3a-662f-49ff-9af1-1b93cf7aab22" providerId="ADAL" clId="{56E9DFAE-DDAD-4FCA-8AED-56B2D15DB479}" dt="2026-02-17T09:11:40.842" v="21705" actId="478"/>
          <ac:spMkLst>
            <pc:docMk/>
            <pc:sldMk cId="1580325760" sldId="6067"/>
            <ac:spMk id="2" creationId="{4954D359-C32D-17DC-B3B7-3F4565868567}"/>
          </ac:spMkLst>
        </pc:spChg>
        <pc:spChg chg="add mod ord">
          <ac:chgData name="松浦英宗" userId="9b03fd3a-662f-49ff-9af1-1b93cf7aab22" providerId="ADAL" clId="{56E9DFAE-DDAD-4FCA-8AED-56B2D15DB479}" dt="2026-02-17T09:14:51.951" v="21782" actId="207"/>
          <ac:spMkLst>
            <pc:docMk/>
            <pc:sldMk cId="1580325760" sldId="6067"/>
            <ac:spMk id="3" creationId="{0C247517-0B4A-3B18-4494-C8E000C27674}"/>
          </ac:spMkLst>
        </pc:spChg>
        <pc:spChg chg="add del mod">
          <ac:chgData name="松浦英宗" userId="9b03fd3a-662f-49ff-9af1-1b93cf7aab22" providerId="ADAL" clId="{56E9DFAE-DDAD-4FCA-8AED-56B2D15DB479}" dt="2026-02-17T09:14:32.358" v="21777" actId="478"/>
          <ac:spMkLst>
            <pc:docMk/>
            <pc:sldMk cId="1580325760" sldId="6067"/>
            <ac:spMk id="4" creationId="{1DAF9ECD-AC6B-B6F6-892D-355C36DFDA3E}"/>
          </ac:spMkLst>
        </pc:spChg>
        <pc:spChg chg="del">
          <ac:chgData name="松浦英宗" userId="9b03fd3a-662f-49ff-9af1-1b93cf7aab22" providerId="ADAL" clId="{56E9DFAE-DDAD-4FCA-8AED-56B2D15DB479}" dt="2026-02-17T09:11:44.014" v="21706" actId="478"/>
          <ac:spMkLst>
            <pc:docMk/>
            <pc:sldMk cId="1580325760" sldId="6067"/>
            <ac:spMk id="5" creationId="{1F68EC89-E905-D25A-2B7B-57BDC5D4A523}"/>
          </ac:spMkLst>
        </pc:spChg>
        <pc:spChg chg="add mod">
          <ac:chgData name="松浦英宗" userId="9b03fd3a-662f-49ff-9af1-1b93cf7aab22" providerId="ADAL" clId="{56E9DFAE-DDAD-4FCA-8AED-56B2D15DB479}" dt="2026-02-17T09:28:26.452" v="21913"/>
          <ac:spMkLst>
            <pc:docMk/>
            <pc:sldMk cId="1580325760" sldId="6067"/>
            <ac:spMk id="6" creationId="{E5BB950D-D4A3-24DA-227A-9C4486197D6C}"/>
          </ac:spMkLst>
        </pc:spChg>
        <pc:spChg chg="mod">
          <ac:chgData name="松浦英宗" userId="9b03fd3a-662f-49ff-9af1-1b93cf7aab22" providerId="ADAL" clId="{56E9DFAE-DDAD-4FCA-8AED-56B2D15DB479}" dt="2026-02-17T09:11:49.816" v="21708" actId="20577"/>
          <ac:spMkLst>
            <pc:docMk/>
            <pc:sldMk cId="1580325760" sldId="6067"/>
            <ac:spMk id="9" creationId="{5E1897F8-B28C-DC2D-BEC8-2D7B6C10A6CD}"/>
          </ac:spMkLst>
        </pc:spChg>
        <pc:spChg chg="add mod">
          <ac:chgData name="松浦英宗" userId="9b03fd3a-662f-49ff-9af1-1b93cf7aab22" providerId="ADAL" clId="{56E9DFAE-DDAD-4FCA-8AED-56B2D15DB479}" dt="2026-02-17T09:26:19.397" v="21887" actId="164"/>
          <ac:spMkLst>
            <pc:docMk/>
            <pc:sldMk cId="1580325760" sldId="6067"/>
            <ac:spMk id="14" creationId="{C5F55C54-E83B-5359-162B-C0789344F0E9}"/>
          </ac:spMkLst>
        </pc:spChg>
        <pc:spChg chg="add mod">
          <ac:chgData name="松浦英宗" userId="9b03fd3a-662f-49ff-9af1-1b93cf7aab22" providerId="ADAL" clId="{56E9DFAE-DDAD-4FCA-8AED-56B2D15DB479}" dt="2026-02-17T09:28:44.683" v="21967" actId="20577"/>
          <ac:spMkLst>
            <pc:docMk/>
            <pc:sldMk cId="1580325760" sldId="6067"/>
            <ac:spMk id="15" creationId="{FE467EC0-74C1-1077-1D2A-D537BC0F2425}"/>
          </ac:spMkLst>
        </pc:spChg>
        <pc:spChg chg="add mod">
          <ac:chgData name="松浦英宗" userId="9b03fd3a-662f-49ff-9af1-1b93cf7aab22" providerId="ADAL" clId="{56E9DFAE-DDAD-4FCA-8AED-56B2D15DB479}" dt="2026-02-17T09:30:01.274" v="21992" actId="948"/>
          <ac:spMkLst>
            <pc:docMk/>
            <pc:sldMk cId="1580325760" sldId="6067"/>
            <ac:spMk id="16" creationId="{832F0B4A-53BF-7675-C259-2E753C805CF8}"/>
          </ac:spMkLst>
        </pc:spChg>
        <pc:spChg chg="mod">
          <ac:chgData name="松浦英宗" userId="9b03fd3a-662f-49ff-9af1-1b93cf7aab22" providerId="ADAL" clId="{56E9DFAE-DDAD-4FCA-8AED-56B2D15DB479}" dt="2026-02-17T09:26:24.768" v="21890" actId="571"/>
          <ac:spMkLst>
            <pc:docMk/>
            <pc:sldMk cId="1580325760" sldId="6067"/>
            <ac:spMk id="29" creationId="{2CE7C714-989F-404F-1ABA-3E1EC4A5FC80}"/>
          </ac:spMkLst>
        </pc:spChg>
        <pc:spChg chg="mod">
          <ac:chgData name="松浦英宗" userId="9b03fd3a-662f-49ff-9af1-1b93cf7aab22" providerId="ADAL" clId="{56E9DFAE-DDAD-4FCA-8AED-56B2D15DB479}" dt="2026-02-17T09:28:56.608" v="21971"/>
          <ac:spMkLst>
            <pc:docMk/>
            <pc:sldMk cId="1580325760" sldId="6067"/>
            <ac:spMk id="30" creationId="{B314FDF5-C334-69D0-2570-1C88514483B7}"/>
          </ac:spMkLst>
        </pc:spChg>
        <pc:spChg chg="mod">
          <ac:chgData name="松浦英宗" userId="9b03fd3a-662f-49ff-9af1-1b93cf7aab22" providerId="ADAL" clId="{56E9DFAE-DDAD-4FCA-8AED-56B2D15DB479}" dt="2026-02-17T09:30:10.825" v="21996" actId="20577"/>
          <ac:spMkLst>
            <pc:docMk/>
            <pc:sldMk cId="1580325760" sldId="6067"/>
            <ac:spMk id="34" creationId="{E2ED9953-9245-FF22-E7BF-333B85C2EF16}"/>
          </ac:spMkLst>
        </pc:spChg>
        <pc:spChg chg="mod">
          <ac:chgData name="松浦英宗" userId="9b03fd3a-662f-49ff-9af1-1b93cf7aab22" providerId="ADAL" clId="{56E9DFAE-DDAD-4FCA-8AED-56B2D15DB479}" dt="2026-02-17T09:26:25.655" v="21891" actId="571"/>
          <ac:spMkLst>
            <pc:docMk/>
            <pc:sldMk cId="1580325760" sldId="6067"/>
            <ac:spMk id="37" creationId="{E1D5B4B3-A17B-F585-406D-4306DD9D43D9}"/>
          </ac:spMkLst>
        </pc:spChg>
        <pc:spChg chg="mod">
          <ac:chgData name="松浦英宗" userId="9b03fd3a-662f-49ff-9af1-1b93cf7aab22" providerId="ADAL" clId="{56E9DFAE-DDAD-4FCA-8AED-56B2D15DB479}" dt="2026-02-17T09:29:10.609" v="21975"/>
          <ac:spMkLst>
            <pc:docMk/>
            <pc:sldMk cId="1580325760" sldId="6067"/>
            <ac:spMk id="38" creationId="{B5378437-DDC1-56CC-7706-945781566466}"/>
          </ac:spMkLst>
        </pc:spChg>
        <pc:spChg chg="mod">
          <ac:chgData name="松浦英宗" userId="9b03fd3a-662f-49ff-9af1-1b93cf7aab22" providerId="ADAL" clId="{56E9DFAE-DDAD-4FCA-8AED-56B2D15DB479}" dt="2026-02-17T09:30:01.274" v="21992" actId="948"/>
          <ac:spMkLst>
            <pc:docMk/>
            <pc:sldMk cId="1580325760" sldId="6067"/>
            <ac:spMk id="39" creationId="{B6813169-2978-D458-0269-FE2DC1EE28CD}"/>
          </ac:spMkLst>
        </pc:spChg>
        <pc:spChg chg="mod">
          <ac:chgData name="松浦英宗" userId="9b03fd3a-662f-49ff-9af1-1b93cf7aab22" providerId="ADAL" clId="{56E9DFAE-DDAD-4FCA-8AED-56B2D15DB479}" dt="2026-02-17T09:26:26.515" v="21892" actId="571"/>
          <ac:spMkLst>
            <pc:docMk/>
            <pc:sldMk cId="1580325760" sldId="6067"/>
            <ac:spMk id="41" creationId="{622F583C-2F35-2EF7-B474-E674D4AF3849}"/>
          </ac:spMkLst>
        </pc:spChg>
        <pc:spChg chg="mod">
          <ac:chgData name="松浦英宗" userId="9b03fd3a-662f-49ff-9af1-1b93cf7aab22" providerId="ADAL" clId="{56E9DFAE-DDAD-4FCA-8AED-56B2D15DB479}" dt="2026-02-17T09:29:21.143" v="21979"/>
          <ac:spMkLst>
            <pc:docMk/>
            <pc:sldMk cId="1580325760" sldId="6067"/>
            <ac:spMk id="42" creationId="{A2F956A8-54D1-5A83-0079-20F87893FD22}"/>
          </ac:spMkLst>
        </pc:spChg>
        <pc:spChg chg="mod">
          <ac:chgData name="松浦英宗" userId="9b03fd3a-662f-49ff-9af1-1b93cf7aab22" providerId="ADAL" clId="{56E9DFAE-DDAD-4FCA-8AED-56B2D15DB479}" dt="2026-02-17T09:30:01.274" v="21992" actId="948"/>
          <ac:spMkLst>
            <pc:docMk/>
            <pc:sldMk cId="1580325760" sldId="6067"/>
            <ac:spMk id="43" creationId="{CDC06586-D036-88D3-68E7-5B6F1312F712}"/>
          </ac:spMkLst>
        </pc:spChg>
        <pc:spChg chg="mod">
          <ac:chgData name="松浦英宗" userId="9b03fd3a-662f-49ff-9af1-1b93cf7aab22" providerId="ADAL" clId="{56E9DFAE-DDAD-4FCA-8AED-56B2D15DB479}" dt="2026-02-17T09:26:28.269" v="21893" actId="571"/>
          <ac:spMkLst>
            <pc:docMk/>
            <pc:sldMk cId="1580325760" sldId="6067"/>
            <ac:spMk id="45" creationId="{1DB7AAF6-7576-CC9F-A92B-8CEBE1B31046}"/>
          </ac:spMkLst>
        </pc:spChg>
        <pc:spChg chg="mod">
          <ac:chgData name="松浦英宗" userId="9b03fd3a-662f-49ff-9af1-1b93cf7aab22" providerId="ADAL" clId="{56E9DFAE-DDAD-4FCA-8AED-56B2D15DB479}" dt="2026-02-17T09:29:31.673" v="21983"/>
          <ac:spMkLst>
            <pc:docMk/>
            <pc:sldMk cId="1580325760" sldId="6067"/>
            <ac:spMk id="46" creationId="{7B827226-8327-A3E8-4F4F-F0DEAB3AC1A4}"/>
          </ac:spMkLst>
        </pc:spChg>
        <pc:spChg chg="mod">
          <ac:chgData name="松浦英宗" userId="9b03fd3a-662f-49ff-9af1-1b93cf7aab22" providerId="ADAL" clId="{56E9DFAE-DDAD-4FCA-8AED-56B2D15DB479}" dt="2026-02-17T09:30:01.274" v="21992" actId="948"/>
          <ac:spMkLst>
            <pc:docMk/>
            <pc:sldMk cId="1580325760" sldId="6067"/>
            <ac:spMk id="47" creationId="{CEDC4658-91A7-DFA1-D9D5-B08FAA8BF71E}"/>
          </ac:spMkLst>
        </pc:spChg>
        <pc:grpChg chg="del">
          <ac:chgData name="松浦英宗" userId="9b03fd3a-662f-49ff-9af1-1b93cf7aab22" providerId="ADAL" clId="{56E9DFAE-DDAD-4FCA-8AED-56B2D15DB479}" dt="2026-02-17T09:11:51.543" v="21709" actId="478"/>
          <ac:grpSpMkLst>
            <pc:docMk/>
            <pc:sldMk cId="1580325760" sldId="6067"/>
            <ac:grpSpMk id="10" creationId="{63D9E44D-22D1-B49C-1686-8B39F0E6D6C7}"/>
          </ac:grpSpMkLst>
        </pc:grpChg>
        <pc:grpChg chg="add mod">
          <ac:chgData name="松浦英宗" userId="9b03fd3a-662f-49ff-9af1-1b93cf7aab22" providerId="ADAL" clId="{56E9DFAE-DDAD-4FCA-8AED-56B2D15DB479}" dt="2026-02-17T09:26:18.099" v="21886" actId="164"/>
          <ac:grpSpMkLst>
            <pc:docMk/>
            <pc:sldMk cId="1580325760" sldId="6067"/>
            <ac:grpSpMk id="17" creationId="{3F65D631-030F-6AE8-B5EA-838951A18DC7}"/>
          </ac:grpSpMkLst>
        </pc:grpChg>
        <pc:grpChg chg="add mod">
          <ac:chgData name="松浦英宗" userId="9b03fd3a-662f-49ff-9af1-1b93cf7aab22" providerId="ADAL" clId="{56E9DFAE-DDAD-4FCA-8AED-56B2D15DB479}" dt="2026-02-17T09:26:57.152" v="21905" actId="164"/>
          <ac:grpSpMkLst>
            <pc:docMk/>
            <pc:sldMk cId="1580325760" sldId="6067"/>
            <ac:grpSpMk id="27" creationId="{F04A8372-6F39-73B1-8E7A-E4D7C6727952}"/>
          </ac:grpSpMkLst>
        </pc:grpChg>
        <pc:grpChg chg="add mod">
          <ac:chgData name="松浦英宗" userId="9b03fd3a-662f-49ff-9af1-1b93cf7aab22" providerId="ADAL" clId="{56E9DFAE-DDAD-4FCA-8AED-56B2D15DB479}" dt="2026-02-17T09:26:57.152" v="21905" actId="164"/>
          <ac:grpSpMkLst>
            <pc:docMk/>
            <pc:sldMk cId="1580325760" sldId="6067"/>
            <ac:grpSpMk id="28" creationId="{AF01DF39-B60F-66CB-7F01-092161A6CA96}"/>
          </ac:grpSpMkLst>
        </pc:grpChg>
        <pc:grpChg chg="add mod">
          <ac:chgData name="松浦英宗" userId="9b03fd3a-662f-49ff-9af1-1b93cf7aab22" providerId="ADAL" clId="{56E9DFAE-DDAD-4FCA-8AED-56B2D15DB479}" dt="2026-02-17T09:26:57.152" v="21905" actId="164"/>
          <ac:grpSpMkLst>
            <pc:docMk/>
            <pc:sldMk cId="1580325760" sldId="6067"/>
            <ac:grpSpMk id="35" creationId="{823A96BE-74A6-9EFD-6006-71A32AFC29AC}"/>
          </ac:grpSpMkLst>
        </pc:grpChg>
        <pc:grpChg chg="del">
          <ac:chgData name="松浦英宗" userId="9b03fd3a-662f-49ff-9af1-1b93cf7aab22" providerId="ADAL" clId="{56E9DFAE-DDAD-4FCA-8AED-56B2D15DB479}" dt="2026-02-17T09:11:46.823" v="21707" actId="478"/>
          <ac:grpSpMkLst>
            <pc:docMk/>
            <pc:sldMk cId="1580325760" sldId="6067"/>
            <ac:grpSpMk id="36" creationId="{D7172B90-3887-BBFA-CAA1-38CF7A4522D7}"/>
          </ac:grpSpMkLst>
        </pc:grpChg>
        <pc:grpChg chg="add mod">
          <ac:chgData name="松浦英宗" userId="9b03fd3a-662f-49ff-9af1-1b93cf7aab22" providerId="ADAL" clId="{56E9DFAE-DDAD-4FCA-8AED-56B2D15DB479}" dt="2026-02-17T09:26:57.152" v="21905" actId="164"/>
          <ac:grpSpMkLst>
            <pc:docMk/>
            <pc:sldMk cId="1580325760" sldId="6067"/>
            <ac:grpSpMk id="40" creationId="{E1E531CF-145C-6884-54A3-EABBC1E47F8E}"/>
          </ac:grpSpMkLst>
        </pc:grpChg>
        <pc:grpChg chg="add mod">
          <ac:chgData name="松浦英宗" userId="9b03fd3a-662f-49ff-9af1-1b93cf7aab22" providerId="ADAL" clId="{56E9DFAE-DDAD-4FCA-8AED-56B2D15DB479}" dt="2026-02-17T09:26:57.152" v="21905" actId="164"/>
          <ac:grpSpMkLst>
            <pc:docMk/>
            <pc:sldMk cId="1580325760" sldId="6067"/>
            <ac:grpSpMk id="44" creationId="{1B5E3202-2162-2105-59F0-32F95087DCB2}"/>
          </ac:grpSpMkLst>
        </pc:grpChg>
        <pc:grpChg chg="add mod">
          <ac:chgData name="松浦英宗" userId="9b03fd3a-662f-49ff-9af1-1b93cf7aab22" providerId="ADAL" clId="{56E9DFAE-DDAD-4FCA-8AED-56B2D15DB479}" dt="2026-02-17T09:27:00.843" v="21911" actId="1038"/>
          <ac:grpSpMkLst>
            <pc:docMk/>
            <pc:sldMk cId="1580325760" sldId="6067"/>
            <ac:grpSpMk id="50" creationId="{1B74037E-266B-FEE9-2808-1495F914CE1F}"/>
          </ac:grpSpMkLst>
        </pc:grpChg>
        <pc:picChg chg="mod">
          <ac:chgData name="松浦英宗" userId="9b03fd3a-662f-49ff-9af1-1b93cf7aab22" providerId="ADAL" clId="{56E9DFAE-DDAD-4FCA-8AED-56B2D15DB479}" dt="2026-02-17T09:14:43.140" v="21781" actId="1076"/>
          <ac:picMkLst>
            <pc:docMk/>
            <pc:sldMk cId="1580325760" sldId="6067"/>
            <ac:picMk id="7" creationId="{24A3F4C5-965E-1835-8FA4-69BB5DDA297D}"/>
          </ac:picMkLst>
        </pc:picChg>
        <pc:cxnChg chg="add mod ord">
          <ac:chgData name="松浦英宗" userId="9b03fd3a-662f-49ff-9af1-1b93cf7aab22" providerId="ADAL" clId="{56E9DFAE-DDAD-4FCA-8AED-56B2D15DB479}" dt="2026-02-17T09:26:57.152" v="21905" actId="164"/>
          <ac:cxnSpMkLst>
            <pc:docMk/>
            <pc:sldMk cId="1580325760" sldId="6067"/>
            <ac:cxnSpMk id="48" creationId="{67446A0A-8B84-B987-A0E2-6D238BC639C0}"/>
          </ac:cxnSpMkLst>
        </pc:cxnChg>
      </pc:sldChg>
      <pc:sldChg chg="add del">
        <pc:chgData name="松浦英宗" userId="9b03fd3a-662f-49ff-9af1-1b93cf7aab22" providerId="ADAL" clId="{56E9DFAE-DDAD-4FCA-8AED-56B2D15DB479}" dt="2026-02-17T09:11:35.207" v="21703"/>
        <pc:sldMkLst>
          <pc:docMk/>
          <pc:sldMk cId="4025314959" sldId="6067"/>
        </pc:sldMkLst>
      </pc:sldChg>
      <pc:sldChg chg="addSp delSp modSp add del mod ord">
        <pc:chgData name="松浦英宗" userId="9b03fd3a-662f-49ff-9af1-1b93cf7aab22" providerId="ADAL" clId="{56E9DFAE-DDAD-4FCA-8AED-56B2D15DB479}" dt="2026-02-17T12:28:18.051" v="22946" actId="47"/>
        <pc:sldMkLst>
          <pc:docMk/>
          <pc:sldMk cId="2723763358" sldId="6068"/>
        </pc:sldMkLst>
        <pc:spChg chg="mod topLvl">
          <ac:chgData name="松浦英宗" userId="9b03fd3a-662f-49ff-9af1-1b93cf7aab22" providerId="ADAL" clId="{56E9DFAE-DDAD-4FCA-8AED-56B2D15DB479}" dt="2026-02-17T10:46:33.021" v="22684" actId="20577"/>
          <ac:spMkLst>
            <pc:docMk/>
            <pc:sldMk cId="2723763358" sldId="6068"/>
            <ac:spMk id="2" creationId="{D6EBCCB6-43EE-D470-049A-D8102E480F63}"/>
          </ac:spMkLst>
        </pc:spChg>
        <pc:spChg chg="mod topLvl">
          <ac:chgData name="松浦英宗" userId="9b03fd3a-662f-49ff-9af1-1b93cf7aab22" providerId="ADAL" clId="{56E9DFAE-DDAD-4FCA-8AED-56B2D15DB479}" dt="2026-02-17T10:46:49.989" v="22688" actId="948"/>
          <ac:spMkLst>
            <pc:docMk/>
            <pc:sldMk cId="2723763358" sldId="6068"/>
            <ac:spMk id="3" creationId="{05953D38-90B7-8F5E-8218-AB66BEAA1BF9}"/>
          </ac:spMkLst>
        </pc:spChg>
        <pc:spChg chg="mod">
          <ac:chgData name="松浦英宗" userId="9b03fd3a-662f-49ff-9af1-1b93cf7aab22" providerId="ADAL" clId="{56E9DFAE-DDAD-4FCA-8AED-56B2D15DB479}" dt="2026-02-17T10:36:02.649" v="22451" actId="165"/>
          <ac:spMkLst>
            <pc:docMk/>
            <pc:sldMk cId="2723763358" sldId="6068"/>
            <ac:spMk id="4" creationId="{1DCD0CC3-539A-61F4-D2A3-FC37D10626A5}"/>
          </ac:spMkLst>
        </pc:spChg>
        <pc:spChg chg="mod topLvl">
          <ac:chgData name="松浦英宗" userId="9b03fd3a-662f-49ff-9af1-1b93cf7aab22" providerId="ADAL" clId="{56E9DFAE-DDAD-4FCA-8AED-56B2D15DB479}" dt="2026-02-17T10:46:26.146" v="22666"/>
          <ac:spMkLst>
            <pc:docMk/>
            <pc:sldMk cId="2723763358" sldId="6068"/>
            <ac:spMk id="5" creationId="{EC3EBF8C-1D15-A15A-9F42-5CF5BE29A10F}"/>
          </ac:spMkLst>
        </pc:spChg>
        <pc:spChg chg="mod">
          <ac:chgData name="松浦英宗" userId="9b03fd3a-662f-49ff-9af1-1b93cf7aab22" providerId="ADAL" clId="{56E9DFAE-DDAD-4FCA-8AED-56B2D15DB479}" dt="2026-02-17T10:36:02.649" v="22451" actId="165"/>
          <ac:spMkLst>
            <pc:docMk/>
            <pc:sldMk cId="2723763358" sldId="6068"/>
            <ac:spMk id="9" creationId="{4907B6DD-3BD0-6F96-81B6-9FEE695FCA69}"/>
          </ac:spMkLst>
        </pc:spChg>
        <pc:spChg chg="mod">
          <ac:chgData name="松浦英宗" userId="9b03fd3a-662f-49ff-9af1-1b93cf7aab22" providerId="ADAL" clId="{56E9DFAE-DDAD-4FCA-8AED-56B2D15DB479}" dt="2026-02-17T10:36:02.649" v="22451" actId="165"/>
          <ac:spMkLst>
            <pc:docMk/>
            <pc:sldMk cId="2723763358" sldId="6068"/>
            <ac:spMk id="10" creationId="{A97ADB35-59AF-BE0C-EF59-610A78DD3CE4}"/>
          </ac:spMkLst>
        </pc:spChg>
        <pc:spChg chg="mod">
          <ac:chgData name="松浦英宗" userId="9b03fd3a-662f-49ff-9af1-1b93cf7aab22" providerId="ADAL" clId="{56E9DFAE-DDAD-4FCA-8AED-56B2D15DB479}" dt="2026-02-17T10:36:02.649" v="22451" actId="165"/>
          <ac:spMkLst>
            <pc:docMk/>
            <pc:sldMk cId="2723763358" sldId="6068"/>
            <ac:spMk id="12" creationId="{4E7B4893-CEE8-C7ED-C680-C2CFA8F75F0B}"/>
          </ac:spMkLst>
        </pc:spChg>
        <pc:spChg chg="mod">
          <ac:chgData name="松浦英宗" userId="9b03fd3a-662f-49ff-9af1-1b93cf7aab22" providerId="ADAL" clId="{56E9DFAE-DDAD-4FCA-8AED-56B2D15DB479}" dt="2026-02-17T10:36:02.649" v="22451" actId="165"/>
          <ac:spMkLst>
            <pc:docMk/>
            <pc:sldMk cId="2723763358" sldId="6068"/>
            <ac:spMk id="13" creationId="{A418B809-64BE-B930-A21E-A988F36C4951}"/>
          </ac:spMkLst>
        </pc:spChg>
        <pc:spChg chg="mod">
          <ac:chgData name="松浦英宗" userId="9b03fd3a-662f-49ff-9af1-1b93cf7aab22" providerId="ADAL" clId="{56E9DFAE-DDAD-4FCA-8AED-56B2D15DB479}" dt="2026-02-17T10:36:02.649" v="22451" actId="165"/>
          <ac:spMkLst>
            <pc:docMk/>
            <pc:sldMk cId="2723763358" sldId="6068"/>
            <ac:spMk id="15" creationId="{A6A62A65-2894-1353-4669-5AE2CF0E0873}"/>
          </ac:spMkLst>
        </pc:spChg>
        <pc:spChg chg="mod">
          <ac:chgData name="松浦英宗" userId="9b03fd3a-662f-49ff-9af1-1b93cf7aab22" providerId="ADAL" clId="{56E9DFAE-DDAD-4FCA-8AED-56B2D15DB479}" dt="2026-02-17T10:36:02.649" v="22451" actId="165"/>
          <ac:spMkLst>
            <pc:docMk/>
            <pc:sldMk cId="2723763358" sldId="6068"/>
            <ac:spMk id="16" creationId="{23753E80-490F-1A43-5A3A-CBD90793C7C4}"/>
          </ac:spMkLst>
        </pc:spChg>
        <pc:spChg chg="add mod ord">
          <ac:chgData name="松浦英宗" userId="9b03fd3a-662f-49ff-9af1-1b93cf7aab22" providerId="ADAL" clId="{56E9DFAE-DDAD-4FCA-8AED-56B2D15DB479}" dt="2026-02-17T10:40:07.171" v="22622" actId="14861"/>
          <ac:spMkLst>
            <pc:docMk/>
            <pc:sldMk cId="2723763358" sldId="6068"/>
            <ac:spMk id="21" creationId="{3CB91473-5DDB-5C71-95E4-FD2C37C3E279}"/>
          </ac:spMkLst>
        </pc:spChg>
        <pc:spChg chg="add mod topLvl">
          <ac:chgData name="松浦英宗" userId="9b03fd3a-662f-49ff-9af1-1b93cf7aab22" providerId="ADAL" clId="{56E9DFAE-DDAD-4FCA-8AED-56B2D15DB479}" dt="2026-02-17T10:47:00.241" v="22690"/>
          <ac:spMkLst>
            <pc:docMk/>
            <pc:sldMk cId="2723763358" sldId="6068"/>
            <ac:spMk id="24" creationId="{760F937A-C54C-D711-C480-655C4FDED0C3}"/>
          </ac:spMkLst>
        </pc:spChg>
        <pc:spChg chg="add mod topLvl">
          <ac:chgData name="松浦英宗" userId="9b03fd3a-662f-49ff-9af1-1b93cf7aab22" providerId="ADAL" clId="{56E9DFAE-DDAD-4FCA-8AED-56B2D15DB479}" dt="2026-02-17T10:47:05.485" v="22692"/>
          <ac:spMkLst>
            <pc:docMk/>
            <pc:sldMk cId="2723763358" sldId="6068"/>
            <ac:spMk id="25" creationId="{3567E559-902A-AD57-AB2F-D4A094B53564}"/>
          </ac:spMkLst>
        </pc:spChg>
        <pc:spChg chg="del mod topLvl">
          <ac:chgData name="松浦英宗" userId="9b03fd3a-662f-49ff-9af1-1b93cf7aab22" providerId="ADAL" clId="{56E9DFAE-DDAD-4FCA-8AED-56B2D15DB479}" dt="2026-02-17T10:40:21.597" v="22626" actId="478"/>
          <ac:spMkLst>
            <pc:docMk/>
            <pc:sldMk cId="2723763358" sldId="6068"/>
            <ac:spMk id="28" creationId="{0E451AC2-F75E-0220-5061-C02DD60E3E21}"/>
          </ac:spMkLst>
        </pc:spChg>
        <pc:spChg chg="del mod topLvl">
          <ac:chgData name="松浦英宗" userId="9b03fd3a-662f-49ff-9af1-1b93cf7aab22" providerId="ADAL" clId="{56E9DFAE-DDAD-4FCA-8AED-56B2D15DB479}" dt="2026-02-17T10:40:21.597" v="22626" actId="478"/>
          <ac:spMkLst>
            <pc:docMk/>
            <pc:sldMk cId="2723763358" sldId="6068"/>
            <ac:spMk id="29" creationId="{21D490F6-E585-E799-F83D-A45CC751FE64}"/>
          </ac:spMkLst>
        </pc:spChg>
        <pc:spChg chg="del mod topLvl">
          <ac:chgData name="松浦英宗" userId="9b03fd3a-662f-49ff-9af1-1b93cf7aab22" providerId="ADAL" clId="{56E9DFAE-DDAD-4FCA-8AED-56B2D15DB479}" dt="2026-02-17T10:40:21.597" v="22626" actId="478"/>
          <ac:spMkLst>
            <pc:docMk/>
            <pc:sldMk cId="2723763358" sldId="6068"/>
            <ac:spMk id="31" creationId="{262DB8FE-C204-4E5B-86E1-1406C4132DF2}"/>
          </ac:spMkLst>
        </pc:spChg>
        <pc:spChg chg="del mod topLvl">
          <ac:chgData name="松浦英宗" userId="9b03fd3a-662f-49ff-9af1-1b93cf7aab22" providerId="ADAL" clId="{56E9DFAE-DDAD-4FCA-8AED-56B2D15DB479}" dt="2026-02-17T10:40:21.597" v="22626" actId="478"/>
          <ac:spMkLst>
            <pc:docMk/>
            <pc:sldMk cId="2723763358" sldId="6068"/>
            <ac:spMk id="32" creationId="{721745D5-2925-7921-AA49-3DB72B5BB4DE}"/>
          </ac:spMkLst>
        </pc:spChg>
        <pc:spChg chg="del mod topLvl">
          <ac:chgData name="松浦英宗" userId="9b03fd3a-662f-49ff-9af1-1b93cf7aab22" providerId="ADAL" clId="{56E9DFAE-DDAD-4FCA-8AED-56B2D15DB479}" dt="2026-02-17T10:40:21.597" v="22626" actId="478"/>
          <ac:spMkLst>
            <pc:docMk/>
            <pc:sldMk cId="2723763358" sldId="6068"/>
            <ac:spMk id="34" creationId="{C9B6F4AE-02EA-3EF0-1FC9-9247D161E426}"/>
          </ac:spMkLst>
        </pc:spChg>
        <pc:spChg chg="del mod topLvl">
          <ac:chgData name="松浦英宗" userId="9b03fd3a-662f-49ff-9af1-1b93cf7aab22" providerId="ADAL" clId="{56E9DFAE-DDAD-4FCA-8AED-56B2D15DB479}" dt="2026-02-17T10:40:21.597" v="22626" actId="478"/>
          <ac:spMkLst>
            <pc:docMk/>
            <pc:sldMk cId="2723763358" sldId="6068"/>
            <ac:spMk id="35" creationId="{265D36E7-8432-8BF4-FB9C-1397AA5EE7BC}"/>
          </ac:spMkLst>
        </pc:spChg>
        <pc:spChg chg="mod">
          <ac:chgData name="松浦英宗" userId="9b03fd3a-662f-49ff-9af1-1b93cf7aab22" providerId="ADAL" clId="{56E9DFAE-DDAD-4FCA-8AED-56B2D15DB479}" dt="2026-02-17T10:47:10.956" v="22694"/>
          <ac:spMkLst>
            <pc:docMk/>
            <pc:sldMk cId="2723763358" sldId="6068"/>
            <ac:spMk id="42" creationId="{F92812FB-E8A6-F2E8-568B-A6C0268E4CFE}"/>
          </ac:spMkLst>
        </pc:spChg>
        <pc:spChg chg="mod">
          <ac:chgData name="松浦英宗" userId="9b03fd3a-662f-49ff-9af1-1b93cf7aab22" providerId="ADAL" clId="{56E9DFAE-DDAD-4FCA-8AED-56B2D15DB479}" dt="2026-02-17T10:47:16.244" v="22696"/>
          <ac:spMkLst>
            <pc:docMk/>
            <pc:sldMk cId="2723763358" sldId="6068"/>
            <ac:spMk id="43" creationId="{5C6D8755-7B6D-3FE9-B14C-B3901716CEE1}"/>
          </ac:spMkLst>
        </pc:spChg>
        <pc:spChg chg="mod">
          <ac:chgData name="松浦英宗" userId="9b03fd3a-662f-49ff-9af1-1b93cf7aab22" providerId="ADAL" clId="{56E9DFAE-DDAD-4FCA-8AED-56B2D15DB479}" dt="2026-02-17T10:47:21.933" v="22698"/>
          <ac:spMkLst>
            <pc:docMk/>
            <pc:sldMk cId="2723763358" sldId="6068"/>
            <ac:spMk id="46" creationId="{BA766206-B1AC-4F7E-C93B-74ECAA20AFD6}"/>
          </ac:spMkLst>
        </pc:spChg>
        <pc:spChg chg="mod">
          <ac:chgData name="松浦英宗" userId="9b03fd3a-662f-49ff-9af1-1b93cf7aab22" providerId="ADAL" clId="{56E9DFAE-DDAD-4FCA-8AED-56B2D15DB479}" dt="2026-02-17T10:47:27.063" v="22700"/>
          <ac:spMkLst>
            <pc:docMk/>
            <pc:sldMk cId="2723763358" sldId="6068"/>
            <ac:spMk id="47" creationId="{B38C255F-0476-1B82-6F6D-915512D89AAC}"/>
          </ac:spMkLst>
        </pc:spChg>
        <pc:spChg chg="mod">
          <ac:chgData name="松浦英宗" userId="9b03fd3a-662f-49ff-9af1-1b93cf7aab22" providerId="ADAL" clId="{56E9DFAE-DDAD-4FCA-8AED-56B2D15DB479}" dt="2026-02-17T10:47:32.259" v="22702"/>
          <ac:spMkLst>
            <pc:docMk/>
            <pc:sldMk cId="2723763358" sldId="6068"/>
            <ac:spMk id="50" creationId="{21F79ECB-F64F-F761-8463-FA3C2EE77EB1}"/>
          </ac:spMkLst>
        </pc:spChg>
        <pc:spChg chg="mod">
          <ac:chgData name="松浦英宗" userId="9b03fd3a-662f-49ff-9af1-1b93cf7aab22" providerId="ADAL" clId="{56E9DFAE-DDAD-4FCA-8AED-56B2D15DB479}" dt="2026-02-17T10:47:37.546" v="22704"/>
          <ac:spMkLst>
            <pc:docMk/>
            <pc:sldMk cId="2723763358" sldId="6068"/>
            <ac:spMk id="51" creationId="{DB52FFE7-DF38-F6FB-4834-02B1F4D988A5}"/>
          </ac:spMkLst>
        </pc:spChg>
        <pc:grpChg chg="del">
          <ac:chgData name="松浦英宗" userId="9b03fd3a-662f-49ff-9af1-1b93cf7aab22" providerId="ADAL" clId="{56E9DFAE-DDAD-4FCA-8AED-56B2D15DB479}" dt="2026-02-17T10:36:08.312" v="22452" actId="478"/>
          <ac:grpSpMkLst>
            <pc:docMk/>
            <pc:sldMk cId="2723763358" sldId="6068"/>
            <ac:grpSpMk id="7" creationId="{08AEB85C-D006-BCFC-C618-65A1176D2916}"/>
          </ac:grpSpMkLst>
        </pc:grpChg>
        <pc:grpChg chg="del">
          <ac:chgData name="松浦英宗" userId="9b03fd3a-662f-49ff-9af1-1b93cf7aab22" providerId="ADAL" clId="{56E9DFAE-DDAD-4FCA-8AED-56B2D15DB479}" dt="2026-02-17T10:36:08.312" v="22452" actId="478"/>
          <ac:grpSpMkLst>
            <pc:docMk/>
            <pc:sldMk cId="2723763358" sldId="6068"/>
            <ac:grpSpMk id="8" creationId="{772EF606-B92D-1155-75C2-D39F32BCA844}"/>
          </ac:grpSpMkLst>
        </pc:grpChg>
        <pc:grpChg chg="del">
          <ac:chgData name="松浦英宗" userId="9b03fd3a-662f-49ff-9af1-1b93cf7aab22" providerId="ADAL" clId="{56E9DFAE-DDAD-4FCA-8AED-56B2D15DB479}" dt="2026-02-17T10:36:08.312" v="22452" actId="478"/>
          <ac:grpSpMkLst>
            <pc:docMk/>
            <pc:sldMk cId="2723763358" sldId="6068"/>
            <ac:grpSpMk id="11" creationId="{86A898CB-1F10-1000-2400-B4CDC34BE775}"/>
          </ac:grpSpMkLst>
        </pc:grpChg>
        <pc:grpChg chg="del">
          <ac:chgData name="松浦英宗" userId="9b03fd3a-662f-49ff-9af1-1b93cf7aab22" providerId="ADAL" clId="{56E9DFAE-DDAD-4FCA-8AED-56B2D15DB479}" dt="2026-02-17T10:36:08.312" v="22452" actId="478"/>
          <ac:grpSpMkLst>
            <pc:docMk/>
            <pc:sldMk cId="2723763358" sldId="6068"/>
            <ac:grpSpMk id="14" creationId="{9125F1C0-003F-DDC9-82E5-F05724F59198}"/>
          </ac:grpSpMkLst>
        </pc:grpChg>
        <pc:grpChg chg="add mod">
          <ac:chgData name="松浦英宗" userId="9b03fd3a-662f-49ff-9af1-1b93cf7aab22" providerId="ADAL" clId="{56E9DFAE-DDAD-4FCA-8AED-56B2D15DB479}" dt="2026-02-17T10:38:18.537" v="22550" actId="164"/>
          <ac:grpSpMkLst>
            <pc:docMk/>
            <pc:sldMk cId="2723763358" sldId="6068"/>
            <ac:grpSpMk id="22" creationId="{0E5DB3B7-0F2F-CF5A-078F-8F73070C891C}"/>
          </ac:grpSpMkLst>
        </pc:grpChg>
        <pc:grpChg chg="add mod">
          <ac:chgData name="松浦英宗" userId="9b03fd3a-662f-49ff-9af1-1b93cf7aab22" providerId="ADAL" clId="{56E9DFAE-DDAD-4FCA-8AED-56B2D15DB479}" dt="2026-02-17T10:40:55.993" v="22655" actId="164"/>
          <ac:grpSpMkLst>
            <pc:docMk/>
            <pc:sldMk cId="2723763358" sldId="6068"/>
            <ac:grpSpMk id="23" creationId="{0CC7C341-50DD-2C80-7666-3776B7676066}"/>
          </ac:grpSpMkLst>
        </pc:grpChg>
        <pc:grpChg chg="add del mod topLvl">
          <ac:chgData name="松浦英宗" userId="9b03fd3a-662f-49ff-9af1-1b93cf7aab22" providerId="ADAL" clId="{56E9DFAE-DDAD-4FCA-8AED-56B2D15DB479}" dt="2026-02-17T10:40:18.832" v="22625" actId="165"/>
          <ac:grpSpMkLst>
            <pc:docMk/>
            <pc:sldMk cId="2723763358" sldId="6068"/>
            <ac:grpSpMk id="26" creationId="{3EB86014-F5E7-074D-CFBC-D230B0AA187F}"/>
          </ac:grpSpMkLst>
        </pc:grpChg>
        <pc:grpChg chg="add mod">
          <ac:chgData name="松浦英宗" userId="9b03fd3a-662f-49ff-9af1-1b93cf7aab22" providerId="ADAL" clId="{56E9DFAE-DDAD-4FCA-8AED-56B2D15DB479}" dt="2026-02-17T10:39:28.739" v="22605" actId="164"/>
          <ac:grpSpMkLst>
            <pc:docMk/>
            <pc:sldMk cId="2723763358" sldId="6068"/>
            <ac:grpSpMk id="27" creationId="{A54A7982-E5DB-F1D6-E3BF-40B4E8B1CB88}"/>
          </ac:grpSpMkLst>
        </pc:grpChg>
        <pc:grpChg chg="add mod">
          <ac:chgData name="松浦英宗" userId="9b03fd3a-662f-49ff-9af1-1b93cf7aab22" providerId="ADAL" clId="{56E9DFAE-DDAD-4FCA-8AED-56B2D15DB479}" dt="2026-02-17T10:39:28.739" v="22605" actId="164"/>
          <ac:grpSpMkLst>
            <pc:docMk/>
            <pc:sldMk cId="2723763358" sldId="6068"/>
            <ac:grpSpMk id="30" creationId="{2638BB72-99B2-C327-CAD4-500064866BE4}"/>
          </ac:grpSpMkLst>
        </pc:grpChg>
        <pc:grpChg chg="add del mod topLvl">
          <ac:chgData name="松浦英宗" userId="9b03fd3a-662f-49ff-9af1-1b93cf7aab22" providerId="ADAL" clId="{56E9DFAE-DDAD-4FCA-8AED-56B2D15DB479}" dt="2026-02-17T10:40:18.832" v="22625" actId="165"/>
          <ac:grpSpMkLst>
            <pc:docMk/>
            <pc:sldMk cId="2723763358" sldId="6068"/>
            <ac:grpSpMk id="33" creationId="{2F9E2C9F-11B8-CB72-B738-A480CA2542AF}"/>
          </ac:grpSpMkLst>
        </pc:grpChg>
        <pc:grpChg chg="add mod">
          <ac:chgData name="松浦英宗" userId="9b03fd3a-662f-49ff-9af1-1b93cf7aab22" providerId="ADAL" clId="{56E9DFAE-DDAD-4FCA-8AED-56B2D15DB479}" dt="2026-02-17T10:39:30.357" v="22613" actId="1035"/>
          <ac:grpSpMkLst>
            <pc:docMk/>
            <pc:sldMk cId="2723763358" sldId="6068"/>
            <ac:grpSpMk id="36" creationId="{A71DF34A-366B-20CE-A518-A566600D690F}"/>
          </ac:grpSpMkLst>
        </pc:grpChg>
        <pc:grpChg chg="add mod">
          <ac:chgData name="松浦英宗" userId="9b03fd3a-662f-49ff-9af1-1b93cf7aab22" providerId="ADAL" clId="{56E9DFAE-DDAD-4FCA-8AED-56B2D15DB479}" dt="2026-02-17T10:40:52.015" v="22649" actId="164"/>
          <ac:grpSpMkLst>
            <pc:docMk/>
            <pc:sldMk cId="2723763358" sldId="6068"/>
            <ac:grpSpMk id="40" creationId="{6423458B-D0FB-8FD5-35B1-DC74BB9E1C69}"/>
          </ac:grpSpMkLst>
        </pc:grpChg>
        <pc:grpChg chg="add mod">
          <ac:chgData name="松浦英宗" userId="9b03fd3a-662f-49ff-9af1-1b93cf7aab22" providerId="ADAL" clId="{56E9DFAE-DDAD-4FCA-8AED-56B2D15DB479}" dt="2026-02-17T10:40:52.015" v="22649" actId="164"/>
          <ac:grpSpMkLst>
            <pc:docMk/>
            <pc:sldMk cId="2723763358" sldId="6068"/>
            <ac:grpSpMk id="41" creationId="{77EAFA34-30D4-9F36-A3F5-0BAA0461A7D6}"/>
          </ac:grpSpMkLst>
        </pc:grpChg>
        <pc:grpChg chg="add mod">
          <ac:chgData name="松浦英宗" userId="9b03fd3a-662f-49ff-9af1-1b93cf7aab22" providerId="ADAL" clId="{56E9DFAE-DDAD-4FCA-8AED-56B2D15DB479}" dt="2026-02-17T10:40:52.015" v="22649" actId="164"/>
          <ac:grpSpMkLst>
            <pc:docMk/>
            <pc:sldMk cId="2723763358" sldId="6068"/>
            <ac:grpSpMk id="45" creationId="{8D576906-37DB-4306-5EC3-C82FCF76D257}"/>
          </ac:grpSpMkLst>
        </pc:grpChg>
        <pc:grpChg chg="add mod">
          <ac:chgData name="松浦英宗" userId="9b03fd3a-662f-49ff-9af1-1b93cf7aab22" providerId="ADAL" clId="{56E9DFAE-DDAD-4FCA-8AED-56B2D15DB479}" dt="2026-02-17T10:40:52.015" v="22649" actId="164"/>
          <ac:grpSpMkLst>
            <pc:docMk/>
            <pc:sldMk cId="2723763358" sldId="6068"/>
            <ac:grpSpMk id="49" creationId="{CFB0D076-29EC-E49E-7DBA-78BDBA7D0DAC}"/>
          </ac:grpSpMkLst>
        </pc:grpChg>
        <pc:grpChg chg="add mod">
          <ac:chgData name="松浦英宗" userId="9b03fd3a-662f-49ff-9af1-1b93cf7aab22" providerId="ADAL" clId="{56E9DFAE-DDAD-4FCA-8AED-56B2D15DB479}" dt="2026-02-17T10:40:55.993" v="22655" actId="164"/>
          <ac:grpSpMkLst>
            <pc:docMk/>
            <pc:sldMk cId="2723763358" sldId="6068"/>
            <ac:grpSpMk id="53" creationId="{E70FA82F-9881-D2EE-60E6-FD4089AED71F}"/>
          </ac:grpSpMkLst>
        </pc:grpChg>
        <pc:grpChg chg="add mod">
          <ac:chgData name="松浦英宗" userId="9b03fd3a-662f-49ff-9af1-1b93cf7aab22" providerId="ADAL" clId="{56E9DFAE-DDAD-4FCA-8AED-56B2D15DB479}" dt="2026-02-17T10:40:59.204" v="22657" actId="12789"/>
          <ac:grpSpMkLst>
            <pc:docMk/>
            <pc:sldMk cId="2723763358" sldId="6068"/>
            <ac:grpSpMk id="54" creationId="{6F0BB734-CDBD-EF97-1F11-72D1F321BDCD}"/>
          </ac:grpSpMkLst>
        </pc:grpChg>
        <pc:picChg chg="mod">
          <ac:chgData name="松浦英宗" userId="9b03fd3a-662f-49ff-9af1-1b93cf7aab22" providerId="ADAL" clId="{56E9DFAE-DDAD-4FCA-8AED-56B2D15DB479}" dt="2026-02-17T10:40:07.171" v="22622" actId="14861"/>
          <ac:picMkLst>
            <pc:docMk/>
            <pc:sldMk cId="2723763358" sldId="6068"/>
            <ac:picMk id="18" creationId="{75E68C2C-BD19-F134-E482-D012CC04EF88}"/>
          </ac:picMkLst>
        </pc:picChg>
        <pc:cxnChg chg="add mod">
          <ac:chgData name="松浦英宗" userId="9b03fd3a-662f-49ff-9af1-1b93cf7aab22" providerId="ADAL" clId="{56E9DFAE-DDAD-4FCA-8AED-56B2D15DB479}" dt="2026-02-17T10:41:08.984" v="22664" actId="14100"/>
          <ac:cxnSpMkLst>
            <pc:docMk/>
            <pc:sldMk cId="2723763358" sldId="6068"/>
            <ac:cxnSpMk id="37" creationId="{D2151A84-5C22-B8AB-3701-77532327EA34}"/>
          </ac:cxnSpMkLst>
        </pc:cxnChg>
        <pc:cxnChg chg="mod">
          <ac:chgData name="松浦英宗" userId="9b03fd3a-662f-49ff-9af1-1b93cf7aab22" providerId="ADAL" clId="{56E9DFAE-DDAD-4FCA-8AED-56B2D15DB479}" dt="2026-02-17T10:41:08.984" v="22664" actId="14100"/>
          <ac:cxnSpMkLst>
            <pc:docMk/>
            <pc:sldMk cId="2723763358" sldId="6068"/>
            <ac:cxnSpMk id="44" creationId="{26DCE37F-01B9-EC47-B3B2-01AECF98C758}"/>
          </ac:cxnSpMkLst>
        </pc:cxnChg>
        <pc:cxnChg chg="mod">
          <ac:chgData name="松浦英宗" userId="9b03fd3a-662f-49ff-9af1-1b93cf7aab22" providerId="ADAL" clId="{56E9DFAE-DDAD-4FCA-8AED-56B2D15DB479}" dt="2026-02-17T10:41:08.984" v="22664" actId="14100"/>
          <ac:cxnSpMkLst>
            <pc:docMk/>
            <pc:sldMk cId="2723763358" sldId="6068"/>
            <ac:cxnSpMk id="48" creationId="{1C80DA74-1A98-4AAD-239D-1366618230F9}"/>
          </ac:cxnSpMkLst>
        </pc:cxnChg>
        <pc:cxnChg chg="mod">
          <ac:chgData name="松浦英宗" userId="9b03fd3a-662f-49ff-9af1-1b93cf7aab22" providerId="ADAL" clId="{56E9DFAE-DDAD-4FCA-8AED-56B2D15DB479}" dt="2026-02-17T10:41:08.984" v="22664" actId="14100"/>
          <ac:cxnSpMkLst>
            <pc:docMk/>
            <pc:sldMk cId="2723763358" sldId="6068"/>
            <ac:cxnSpMk id="52" creationId="{613E8FF5-1F96-BA28-BD9E-0E05DB64A415}"/>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CDACB-0E19-E085-84D2-551AC3323A2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AC6311-2AD9-71EB-FCC3-F1E64C6B8B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735CFEE-595D-EAF1-0EF4-F60339B45152}"/>
              </a:ext>
            </a:extLst>
          </p:cNvPr>
          <p:cNvSpPr>
            <a:spLocks noGrp="1"/>
          </p:cNvSpPr>
          <p:nvPr>
            <p:ph type="dt" sz="half" idx="10"/>
          </p:nvPr>
        </p:nvSpPr>
        <p:spPr/>
        <p:txBody>
          <a:bodyPr/>
          <a:lstStyle/>
          <a:p>
            <a:fld id="{460DD940-17F3-4077-8D5C-AC70DACB15DC}" type="datetimeFigureOut">
              <a:rPr kumimoji="1" lang="ja-JP" altLang="en-US" smtClean="0"/>
              <a:t>2026/2/17</a:t>
            </a:fld>
            <a:endParaRPr kumimoji="1" lang="ja-JP" altLang="en-US"/>
          </a:p>
        </p:txBody>
      </p:sp>
      <p:sp>
        <p:nvSpPr>
          <p:cNvPr id="5" name="フッター プレースホルダー 4">
            <a:extLst>
              <a:ext uri="{FF2B5EF4-FFF2-40B4-BE49-F238E27FC236}">
                <a16:creationId xmlns:a16="http://schemas.microsoft.com/office/drawing/2014/main" id="{FAF99101-9A33-CBEB-D19A-772A2A135D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975934-EFA2-30FF-F98F-C1ED46B9342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1272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DED932-160C-DBE9-5650-A54C834A17A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927B253-A3FA-3535-6E15-EE41E78B8D3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CCE3BC-F4F1-57E8-90B7-486227F9EB97}"/>
              </a:ext>
            </a:extLst>
          </p:cNvPr>
          <p:cNvSpPr>
            <a:spLocks noGrp="1"/>
          </p:cNvSpPr>
          <p:nvPr>
            <p:ph type="dt" sz="half" idx="10"/>
          </p:nvPr>
        </p:nvSpPr>
        <p:spPr/>
        <p:txBody>
          <a:bodyPr/>
          <a:lstStyle/>
          <a:p>
            <a:fld id="{460DD940-17F3-4077-8D5C-AC70DACB15DC}" type="datetimeFigureOut">
              <a:rPr kumimoji="1" lang="ja-JP" altLang="en-US" smtClean="0"/>
              <a:t>2026/2/17</a:t>
            </a:fld>
            <a:endParaRPr kumimoji="1" lang="ja-JP" altLang="en-US"/>
          </a:p>
        </p:txBody>
      </p:sp>
      <p:sp>
        <p:nvSpPr>
          <p:cNvPr id="5" name="フッター プレースホルダー 4">
            <a:extLst>
              <a:ext uri="{FF2B5EF4-FFF2-40B4-BE49-F238E27FC236}">
                <a16:creationId xmlns:a16="http://schemas.microsoft.com/office/drawing/2014/main" id="{C22A9BF3-E52C-1E09-C7B3-15EBAAC5FE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60E686-E303-2185-AB9B-92CBA47FF4DC}"/>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07578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5053BE-CC51-5B3F-3E96-526EDC62D24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D3F5C2-F3A0-0DBC-0F84-4FB9E39EF99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F1E5D3-F2E2-DC67-4449-65E7FBFD1B8A}"/>
              </a:ext>
            </a:extLst>
          </p:cNvPr>
          <p:cNvSpPr>
            <a:spLocks noGrp="1"/>
          </p:cNvSpPr>
          <p:nvPr>
            <p:ph type="dt" sz="half" idx="10"/>
          </p:nvPr>
        </p:nvSpPr>
        <p:spPr/>
        <p:txBody>
          <a:bodyPr/>
          <a:lstStyle/>
          <a:p>
            <a:fld id="{460DD940-17F3-4077-8D5C-AC70DACB15DC}" type="datetimeFigureOut">
              <a:rPr kumimoji="1" lang="ja-JP" altLang="en-US" smtClean="0"/>
              <a:t>2026/2/17</a:t>
            </a:fld>
            <a:endParaRPr kumimoji="1" lang="ja-JP" altLang="en-US"/>
          </a:p>
        </p:txBody>
      </p:sp>
      <p:sp>
        <p:nvSpPr>
          <p:cNvPr id="5" name="フッター プレースホルダー 4">
            <a:extLst>
              <a:ext uri="{FF2B5EF4-FFF2-40B4-BE49-F238E27FC236}">
                <a16:creationId xmlns:a16="http://schemas.microsoft.com/office/drawing/2014/main" id="{254A530F-7251-8312-FCB5-5BA51CEFE0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1340AA-84BD-66E5-C256-9146F88428B2}"/>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56961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89280F-1206-9779-2823-B86B4CEE17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4ACD43-94C4-E33F-9A3A-6C5FF4C25D3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A72E75-7CA2-64A3-293C-69AC5D3B6AB2}"/>
              </a:ext>
            </a:extLst>
          </p:cNvPr>
          <p:cNvSpPr>
            <a:spLocks noGrp="1"/>
          </p:cNvSpPr>
          <p:nvPr>
            <p:ph type="dt" sz="half" idx="10"/>
          </p:nvPr>
        </p:nvSpPr>
        <p:spPr/>
        <p:txBody>
          <a:bodyPr/>
          <a:lstStyle/>
          <a:p>
            <a:fld id="{460DD940-17F3-4077-8D5C-AC70DACB15DC}" type="datetimeFigureOut">
              <a:rPr kumimoji="1" lang="ja-JP" altLang="en-US" smtClean="0"/>
              <a:t>2026/2/17</a:t>
            </a:fld>
            <a:endParaRPr kumimoji="1" lang="ja-JP" altLang="en-US"/>
          </a:p>
        </p:txBody>
      </p:sp>
      <p:sp>
        <p:nvSpPr>
          <p:cNvPr id="5" name="フッター プレースホルダー 4">
            <a:extLst>
              <a:ext uri="{FF2B5EF4-FFF2-40B4-BE49-F238E27FC236}">
                <a16:creationId xmlns:a16="http://schemas.microsoft.com/office/drawing/2014/main" id="{43D6A641-B2CC-3958-DBF5-CF02773DF4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2B78DA-E9BD-57F8-4891-D8E11720965A}"/>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43507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67648-02C1-C041-7DCD-017A1F2C385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7B6435-70B3-553C-3610-E776BEFCF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3066244-5FD6-DB51-5330-E7917AA962CD}"/>
              </a:ext>
            </a:extLst>
          </p:cNvPr>
          <p:cNvSpPr>
            <a:spLocks noGrp="1"/>
          </p:cNvSpPr>
          <p:nvPr>
            <p:ph type="dt" sz="half" idx="10"/>
          </p:nvPr>
        </p:nvSpPr>
        <p:spPr/>
        <p:txBody>
          <a:bodyPr/>
          <a:lstStyle/>
          <a:p>
            <a:fld id="{460DD940-17F3-4077-8D5C-AC70DACB15DC}" type="datetimeFigureOut">
              <a:rPr kumimoji="1" lang="ja-JP" altLang="en-US" smtClean="0"/>
              <a:t>2026/2/17</a:t>
            </a:fld>
            <a:endParaRPr kumimoji="1" lang="ja-JP" altLang="en-US"/>
          </a:p>
        </p:txBody>
      </p:sp>
      <p:sp>
        <p:nvSpPr>
          <p:cNvPr id="5" name="フッター プレースホルダー 4">
            <a:extLst>
              <a:ext uri="{FF2B5EF4-FFF2-40B4-BE49-F238E27FC236}">
                <a16:creationId xmlns:a16="http://schemas.microsoft.com/office/drawing/2014/main" id="{86296F3C-8A19-27EB-FF25-66F3C1FBEC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12A261-2B82-C9FA-F00D-96C24536FD2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59688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55001-5487-099A-5F6C-9E35EF6BCF6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2BF4FA-678F-D00B-3954-686BD135DB3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9915258-4582-1E05-6040-C884821934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E9CEB00-AF03-C4DA-2F1C-74C11150A9BB}"/>
              </a:ext>
            </a:extLst>
          </p:cNvPr>
          <p:cNvSpPr>
            <a:spLocks noGrp="1"/>
          </p:cNvSpPr>
          <p:nvPr>
            <p:ph type="dt" sz="half" idx="10"/>
          </p:nvPr>
        </p:nvSpPr>
        <p:spPr/>
        <p:txBody>
          <a:bodyPr/>
          <a:lstStyle/>
          <a:p>
            <a:fld id="{460DD940-17F3-4077-8D5C-AC70DACB15DC}" type="datetimeFigureOut">
              <a:rPr kumimoji="1" lang="ja-JP" altLang="en-US" smtClean="0"/>
              <a:t>2026/2/17</a:t>
            </a:fld>
            <a:endParaRPr kumimoji="1" lang="ja-JP" altLang="en-US"/>
          </a:p>
        </p:txBody>
      </p:sp>
      <p:sp>
        <p:nvSpPr>
          <p:cNvPr id="6" name="フッター プレースホルダー 5">
            <a:extLst>
              <a:ext uri="{FF2B5EF4-FFF2-40B4-BE49-F238E27FC236}">
                <a16:creationId xmlns:a16="http://schemas.microsoft.com/office/drawing/2014/main" id="{B471CADB-CC99-C22B-E57F-E68E573FF3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66BD22-C180-0578-D6B3-1BC874E26BD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50676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0026FF-FDDF-A7E8-029A-596E86BE82E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3FA10A-4943-58D3-C307-6B9FB2B87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92A3D48-DF30-FC79-BBDA-D2D97875953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B57807-DB5D-4713-625E-3E1A19823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8FA46BB-9E25-64C6-5D38-58A20B7A2BA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17A621A-A88D-761F-1930-1C9D4CC644B1}"/>
              </a:ext>
            </a:extLst>
          </p:cNvPr>
          <p:cNvSpPr>
            <a:spLocks noGrp="1"/>
          </p:cNvSpPr>
          <p:nvPr>
            <p:ph type="dt" sz="half" idx="10"/>
          </p:nvPr>
        </p:nvSpPr>
        <p:spPr/>
        <p:txBody>
          <a:bodyPr/>
          <a:lstStyle/>
          <a:p>
            <a:fld id="{460DD940-17F3-4077-8D5C-AC70DACB15DC}" type="datetimeFigureOut">
              <a:rPr kumimoji="1" lang="ja-JP" altLang="en-US" smtClean="0"/>
              <a:t>2026/2/17</a:t>
            </a:fld>
            <a:endParaRPr kumimoji="1" lang="ja-JP" altLang="en-US"/>
          </a:p>
        </p:txBody>
      </p:sp>
      <p:sp>
        <p:nvSpPr>
          <p:cNvPr id="8" name="フッター プレースホルダー 7">
            <a:extLst>
              <a:ext uri="{FF2B5EF4-FFF2-40B4-BE49-F238E27FC236}">
                <a16:creationId xmlns:a16="http://schemas.microsoft.com/office/drawing/2014/main" id="{58D89654-62BF-1FA1-6698-50B5AC1B8E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F601F4-673C-4DA7-80F1-92B9A6A5BC55}"/>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31865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3E751-E97D-77B0-10A8-422EA12BCF5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B62CA5-B320-8433-2239-33DFA3BAC470}"/>
              </a:ext>
            </a:extLst>
          </p:cNvPr>
          <p:cNvSpPr>
            <a:spLocks noGrp="1"/>
          </p:cNvSpPr>
          <p:nvPr>
            <p:ph type="dt" sz="half" idx="10"/>
          </p:nvPr>
        </p:nvSpPr>
        <p:spPr/>
        <p:txBody>
          <a:bodyPr/>
          <a:lstStyle/>
          <a:p>
            <a:fld id="{460DD940-17F3-4077-8D5C-AC70DACB15DC}" type="datetimeFigureOut">
              <a:rPr kumimoji="1" lang="ja-JP" altLang="en-US" smtClean="0"/>
              <a:t>2026/2/17</a:t>
            </a:fld>
            <a:endParaRPr kumimoji="1" lang="ja-JP" altLang="en-US"/>
          </a:p>
        </p:txBody>
      </p:sp>
      <p:sp>
        <p:nvSpPr>
          <p:cNvPr id="4" name="フッター プレースホルダー 3">
            <a:extLst>
              <a:ext uri="{FF2B5EF4-FFF2-40B4-BE49-F238E27FC236}">
                <a16:creationId xmlns:a16="http://schemas.microsoft.com/office/drawing/2014/main" id="{003FACAE-40CC-4BC5-8826-3EE54067670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FF7C75B-C95B-A14E-6020-D405EF25485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37687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8C1130-907E-3CB4-6567-2B19B635B589}"/>
              </a:ext>
            </a:extLst>
          </p:cNvPr>
          <p:cNvSpPr>
            <a:spLocks noGrp="1"/>
          </p:cNvSpPr>
          <p:nvPr>
            <p:ph type="dt" sz="half" idx="10"/>
          </p:nvPr>
        </p:nvSpPr>
        <p:spPr/>
        <p:txBody>
          <a:bodyPr/>
          <a:lstStyle/>
          <a:p>
            <a:fld id="{460DD940-17F3-4077-8D5C-AC70DACB15DC}" type="datetimeFigureOut">
              <a:rPr kumimoji="1" lang="ja-JP" altLang="en-US" smtClean="0"/>
              <a:t>2026/2/17</a:t>
            </a:fld>
            <a:endParaRPr kumimoji="1" lang="ja-JP" altLang="en-US"/>
          </a:p>
        </p:txBody>
      </p:sp>
      <p:sp>
        <p:nvSpPr>
          <p:cNvPr id="3" name="フッター プレースホルダー 2">
            <a:extLst>
              <a:ext uri="{FF2B5EF4-FFF2-40B4-BE49-F238E27FC236}">
                <a16:creationId xmlns:a16="http://schemas.microsoft.com/office/drawing/2014/main" id="{90C5C501-DD79-1527-ABB9-D9E2A51581C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857F2B3-3658-E656-2F70-66D28D50D7B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47078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F44B3-52FC-D611-CA21-2B01CE3464A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54589D-0031-75A0-A015-CA9FC0743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E417D3A-1DB7-8D63-6655-27F45A6E5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955E17F-028B-4446-D592-3B01752AE6BB}"/>
              </a:ext>
            </a:extLst>
          </p:cNvPr>
          <p:cNvSpPr>
            <a:spLocks noGrp="1"/>
          </p:cNvSpPr>
          <p:nvPr>
            <p:ph type="dt" sz="half" idx="10"/>
          </p:nvPr>
        </p:nvSpPr>
        <p:spPr/>
        <p:txBody>
          <a:bodyPr/>
          <a:lstStyle/>
          <a:p>
            <a:fld id="{460DD940-17F3-4077-8D5C-AC70DACB15DC}" type="datetimeFigureOut">
              <a:rPr kumimoji="1" lang="ja-JP" altLang="en-US" smtClean="0"/>
              <a:t>2026/2/17</a:t>
            </a:fld>
            <a:endParaRPr kumimoji="1" lang="ja-JP" altLang="en-US"/>
          </a:p>
        </p:txBody>
      </p:sp>
      <p:sp>
        <p:nvSpPr>
          <p:cNvPr id="6" name="フッター プレースホルダー 5">
            <a:extLst>
              <a:ext uri="{FF2B5EF4-FFF2-40B4-BE49-F238E27FC236}">
                <a16:creationId xmlns:a16="http://schemas.microsoft.com/office/drawing/2014/main" id="{34A205B7-B394-8FB4-19D8-11B080D4EB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BD4B0E1-F0FE-6F66-497E-FF6DB57C2507}"/>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58122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71EC23-766D-4D8D-1BB2-45795DA51E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DFDE0A9-0CF1-57D5-957A-FCAC2AA5A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E0EF76-882E-8DBB-75B9-A2699BA8F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5A8676-96CD-BA0C-3AAE-D781A9B1BD3B}"/>
              </a:ext>
            </a:extLst>
          </p:cNvPr>
          <p:cNvSpPr>
            <a:spLocks noGrp="1"/>
          </p:cNvSpPr>
          <p:nvPr>
            <p:ph type="dt" sz="half" idx="10"/>
          </p:nvPr>
        </p:nvSpPr>
        <p:spPr/>
        <p:txBody>
          <a:bodyPr/>
          <a:lstStyle/>
          <a:p>
            <a:fld id="{460DD940-17F3-4077-8D5C-AC70DACB15DC}" type="datetimeFigureOut">
              <a:rPr kumimoji="1" lang="ja-JP" altLang="en-US" smtClean="0"/>
              <a:t>2026/2/17</a:t>
            </a:fld>
            <a:endParaRPr kumimoji="1" lang="ja-JP" altLang="en-US"/>
          </a:p>
        </p:txBody>
      </p:sp>
      <p:sp>
        <p:nvSpPr>
          <p:cNvPr id="6" name="フッター プレースホルダー 5">
            <a:extLst>
              <a:ext uri="{FF2B5EF4-FFF2-40B4-BE49-F238E27FC236}">
                <a16:creationId xmlns:a16="http://schemas.microsoft.com/office/drawing/2014/main" id="{98E501F5-A800-7544-5712-1CFEEF4E76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FA97C1-56C6-081F-9873-1D8D051F89F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65720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85185A1-FF76-3A04-62C6-11CCCFB5F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7796B0-FACD-FE71-EB7B-A91FA6C2E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2A0635-39BC-BA95-A8EA-460446F42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0DD940-17F3-4077-8D5C-AC70DACB15DC}" type="datetimeFigureOut">
              <a:rPr kumimoji="1" lang="ja-JP" altLang="en-US" smtClean="0"/>
              <a:t>2026/2/17</a:t>
            </a:fld>
            <a:endParaRPr kumimoji="1" lang="ja-JP" altLang="en-US"/>
          </a:p>
        </p:txBody>
      </p:sp>
      <p:sp>
        <p:nvSpPr>
          <p:cNvPr id="5" name="フッター プレースホルダー 4">
            <a:extLst>
              <a:ext uri="{FF2B5EF4-FFF2-40B4-BE49-F238E27FC236}">
                <a16:creationId xmlns:a16="http://schemas.microsoft.com/office/drawing/2014/main" id="{1A201CFE-F6C7-70D1-2FFE-A99ED9E8A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5B9E108-FE19-A6C3-2CE8-9E1AF5694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97561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hyperlink" Target="https://business-jungle.com/material/sample-material/"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7.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hyperlink" Target="https://business-jungle.com/material/download-material/" TargetMode="External"/><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D1065-02D4-7BBB-FCEE-022A4A821CD1}"/>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339F1734-0A79-B50A-77F8-51ADA408FD4F}"/>
              </a:ext>
            </a:extLst>
          </p:cNvPr>
          <p:cNvSpPr/>
          <p:nvPr/>
        </p:nvSpPr>
        <p:spPr>
          <a:xfrm>
            <a:off x="1" y="0"/>
            <a:ext cx="12192000" cy="68580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endParaRPr kumimoji="1" lang="ja-JP" altLang="en-US" sz="2800" dirty="0">
              <a:solidFill>
                <a:schemeClr val="tx1"/>
              </a:solidFill>
              <a:latin typeface="+mn-ea"/>
            </a:endParaRPr>
          </a:p>
        </p:txBody>
      </p:sp>
      <p:pic>
        <p:nvPicPr>
          <p:cNvPr id="4" name="図 3" descr="白いバックグラウンドの前に立っている女性&#10;&#10;AI 生成コンテンツは誤りを含む可能性があります。">
            <a:extLst>
              <a:ext uri="{FF2B5EF4-FFF2-40B4-BE49-F238E27FC236}">
                <a16:creationId xmlns:a16="http://schemas.microsoft.com/office/drawing/2014/main" id="{9AEEFE7B-839D-B6CC-265C-0E31899364C5}"/>
              </a:ext>
            </a:extLst>
          </p:cNvPr>
          <p:cNvPicPr>
            <a:picLocks noChangeAspect="1"/>
          </p:cNvPicPr>
          <p:nvPr/>
        </p:nvPicPr>
        <p:blipFill>
          <a:blip r:embed="rId2">
            <a:extLst>
              <a:ext uri="{28A0092B-C50C-407E-A947-70E740481C1C}">
                <a14:useLocalDpi xmlns:a14="http://schemas.microsoft.com/office/drawing/2010/main" val="0"/>
              </a:ext>
            </a:extLst>
          </a:blip>
          <a:srcRect l="17043" r="18609"/>
          <a:stretch>
            <a:fillRect/>
          </a:stretch>
        </p:blipFill>
        <p:spPr>
          <a:xfrm>
            <a:off x="280103" y="311728"/>
            <a:ext cx="4011795" cy="6234545"/>
          </a:xfrm>
          <a:prstGeom prst="roundRect">
            <a:avLst>
              <a:gd name="adj" fmla="val 4181"/>
            </a:avLst>
          </a:prstGeom>
        </p:spPr>
      </p:pic>
      <p:sp>
        <p:nvSpPr>
          <p:cNvPr id="7" name="正方形/長方形 6">
            <a:extLst>
              <a:ext uri="{FF2B5EF4-FFF2-40B4-BE49-F238E27FC236}">
                <a16:creationId xmlns:a16="http://schemas.microsoft.com/office/drawing/2014/main" id="{2DEC970B-3899-85B3-3A12-18A9EFA32120}"/>
              </a:ext>
            </a:extLst>
          </p:cNvPr>
          <p:cNvSpPr/>
          <p:nvPr/>
        </p:nvSpPr>
        <p:spPr>
          <a:xfrm>
            <a:off x="4787052" y="1630018"/>
            <a:ext cx="6949919" cy="49162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pPr>
              <a:lnSpc>
                <a:spcPct val="120000"/>
              </a:lnSpc>
              <a:spcBef>
                <a:spcPts val="600"/>
              </a:spcBef>
            </a:pPr>
            <a:r>
              <a:rPr kumimoji="1" lang="ja-JP" altLang="en-US" sz="1200" b="1" dirty="0">
                <a:solidFill>
                  <a:schemeClr val="bg1"/>
                </a:solidFill>
                <a:latin typeface="+mn-ea"/>
              </a:rPr>
              <a:t>これまで私は、事業企画・マーケティング・組織立上げといった領域において、多くのプロジェクトに携わってきました。</a:t>
            </a:r>
            <a:endParaRPr kumimoji="1" lang="en-US" altLang="ja-JP" sz="1200" b="1" dirty="0">
              <a:solidFill>
                <a:schemeClr val="bg1"/>
              </a:solidFill>
              <a:latin typeface="+mn-ea"/>
            </a:endParaRPr>
          </a:p>
          <a:p>
            <a:pPr>
              <a:lnSpc>
                <a:spcPct val="120000"/>
              </a:lnSpc>
              <a:spcBef>
                <a:spcPts val="600"/>
              </a:spcBef>
            </a:pPr>
            <a:r>
              <a:rPr kumimoji="1" lang="ja-JP" altLang="en-US" sz="1200" b="1" dirty="0">
                <a:solidFill>
                  <a:schemeClr val="bg1"/>
                </a:solidFill>
                <a:latin typeface="+mn-ea"/>
              </a:rPr>
              <a:t>新規事業の構想段階から実行フェーズまで一貫して関わる中で強く感じてきたのは、優れたアイデアだけでは事業は前に進まないということです。</a:t>
            </a:r>
            <a:endParaRPr kumimoji="1" lang="en-US" altLang="ja-JP" sz="1200" b="1" dirty="0">
              <a:solidFill>
                <a:schemeClr val="bg1"/>
              </a:solidFill>
              <a:latin typeface="+mn-ea"/>
            </a:endParaRPr>
          </a:p>
          <a:p>
            <a:pPr>
              <a:lnSpc>
                <a:spcPct val="120000"/>
              </a:lnSpc>
              <a:spcBef>
                <a:spcPts val="600"/>
              </a:spcBef>
            </a:pPr>
            <a:r>
              <a:rPr kumimoji="1" lang="ja-JP" altLang="en-US" sz="1200" b="1" dirty="0">
                <a:solidFill>
                  <a:schemeClr val="bg1"/>
                </a:solidFill>
                <a:latin typeface="+mn-ea"/>
              </a:rPr>
              <a:t>想いを言語化し、関係者と共有し、具体的な行動へと落とし込んでいくプロセスこそが成果を生み出します。</a:t>
            </a:r>
            <a:endParaRPr kumimoji="1" lang="en-US" altLang="ja-JP" sz="1200" b="1" dirty="0">
              <a:solidFill>
                <a:schemeClr val="bg1"/>
              </a:solidFill>
              <a:latin typeface="+mn-ea"/>
            </a:endParaRPr>
          </a:p>
          <a:p>
            <a:pPr>
              <a:lnSpc>
                <a:spcPct val="120000"/>
              </a:lnSpc>
              <a:spcBef>
                <a:spcPts val="600"/>
              </a:spcBef>
            </a:pPr>
            <a:endParaRPr kumimoji="1" lang="en-US" altLang="ja-JP" sz="1200" b="1" dirty="0">
              <a:solidFill>
                <a:schemeClr val="bg1"/>
              </a:solidFill>
              <a:latin typeface="+mn-ea"/>
            </a:endParaRPr>
          </a:p>
          <a:p>
            <a:pPr>
              <a:lnSpc>
                <a:spcPct val="120000"/>
              </a:lnSpc>
              <a:spcBef>
                <a:spcPts val="600"/>
              </a:spcBef>
            </a:pPr>
            <a:r>
              <a:rPr kumimoji="1" lang="ja-JP" altLang="en-US" sz="1200" b="1" dirty="0">
                <a:solidFill>
                  <a:schemeClr val="bg1"/>
                </a:solidFill>
                <a:latin typeface="+mn-ea"/>
              </a:rPr>
              <a:t>私は、複雑な状況を整理し、本質的な課題を見極めることを大切にしています。</a:t>
            </a:r>
            <a:endParaRPr kumimoji="1" lang="en-US" altLang="ja-JP" sz="1200" b="1" dirty="0">
              <a:solidFill>
                <a:schemeClr val="bg1"/>
              </a:solidFill>
              <a:latin typeface="+mn-ea"/>
            </a:endParaRPr>
          </a:p>
          <a:p>
            <a:pPr>
              <a:lnSpc>
                <a:spcPct val="120000"/>
              </a:lnSpc>
              <a:spcBef>
                <a:spcPts val="600"/>
              </a:spcBef>
            </a:pPr>
            <a:r>
              <a:rPr kumimoji="1" lang="ja-JP" altLang="en-US" sz="1200" b="1" dirty="0">
                <a:solidFill>
                  <a:schemeClr val="bg1"/>
                </a:solidFill>
                <a:latin typeface="+mn-ea"/>
              </a:rPr>
              <a:t>そして、数字やデータだけでなく、そこにある背景や人の感情にも目を向けながら、実行可能な戦略へと再構築していきます。</a:t>
            </a:r>
            <a:endParaRPr kumimoji="1" lang="en-US" altLang="ja-JP" sz="1200" b="1" dirty="0">
              <a:solidFill>
                <a:schemeClr val="bg1"/>
              </a:solidFill>
              <a:latin typeface="+mn-ea"/>
            </a:endParaRPr>
          </a:p>
          <a:p>
            <a:pPr>
              <a:lnSpc>
                <a:spcPct val="120000"/>
              </a:lnSpc>
              <a:spcBef>
                <a:spcPts val="600"/>
              </a:spcBef>
            </a:pPr>
            <a:endParaRPr kumimoji="1" lang="en-US" altLang="ja-JP" sz="1200" b="1" dirty="0">
              <a:solidFill>
                <a:schemeClr val="bg1"/>
              </a:solidFill>
              <a:latin typeface="+mn-ea"/>
            </a:endParaRPr>
          </a:p>
          <a:p>
            <a:pPr>
              <a:lnSpc>
                <a:spcPct val="120000"/>
              </a:lnSpc>
              <a:spcBef>
                <a:spcPts val="600"/>
              </a:spcBef>
            </a:pPr>
            <a:r>
              <a:rPr kumimoji="1" lang="ja-JP" altLang="en-US" sz="1200" b="1" dirty="0">
                <a:solidFill>
                  <a:schemeClr val="bg1"/>
                </a:solidFill>
                <a:latin typeface="+mn-ea"/>
              </a:rPr>
              <a:t>仕事をするうえで意識しているのは、誠実さと再現性です。</a:t>
            </a:r>
            <a:endParaRPr kumimoji="1" lang="en-US" altLang="ja-JP" sz="1200" b="1" dirty="0">
              <a:solidFill>
                <a:schemeClr val="bg1"/>
              </a:solidFill>
              <a:latin typeface="+mn-ea"/>
            </a:endParaRPr>
          </a:p>
          <a:p>
            <a:pPr>
              <a:lnSpc>
                <a:spcPct val="120000"/>
              </a:lnSpc>
              <a:spcBef>
                <a:spcPts val="600"/>
              </a:spcBef>
            </a:pPr>
            <a:r>
              <a:rPr kumimoji="1" lang="ja-JP" altLang="en-US" sz="1200" b="1" dirty="0">
                <a:solidFill>
                  <a:schemeClr val="bg1"/>
                </a:solidFill>
                <a:latin typeface="+mn-ea"/>
              </a:rPr>
              <a:t>一時的な成功ではなく、継続的に成長できる仕組みをつくること。</a:t>
            </a:r>
            <a:endParaRPr kumimoji="1" lang="en-US" altLang="ja-JP" sz="1200" b="1" dirty="0">
              <a:solidFill>
                <a:schemeClr val="bg1"/>
              </a:solidFill>
              <a:latin typeface="+mn-ea"/>
            </a:endParaRPr>
          </a:p>
          <a:p>
            <a:pPr>
              <a:lnSpc>
                <a:spcPct val="120000"/>
              </a:lnSpc>
              <a:spcBef>
                <a:spcPts val="600"/>
              </a:spcBef>
            </a:pPr>
            <a:r>
              <a:rPr kumimoji="1" lang="ja-JP" altLang="en-US" sz="1200" b="1" dirty="0">
                <a:solidFill>
                  <a:schemeClr val="bg1"/>
                </a:solidFill>
                <a:latin typeface="+mn-ea"/>
              </a:rPr>
              <a:t>そのために、対話を重ねながら、納得感のある意思決定を支援することを心がけています。</a:t>
            </a:r>
            <a:endParaRPr kumimoji="1" lang="en-US" altLang="ja-JP" sz="1200" b="1" dirty="0">
              <a:solidFill>
                <a:schemeClr val="bg1"/>
              </a:solidFill>
              <a:latin typeface="+mn-ea"/>
            </a:endParaRPr>
          </a:p>
          <a:p>
            <a:pPr>
              <a:lnSpc>
                <a:spcPct val="120000"/>
              </a:lnSpc>
              <a:spcBef>
                <a:spcPts val="600"/>
              </a:spcBef>
            </a:pPr>
            <a:endParaRPr kumimoji="1" lang="en-US" altLang="ja-JP" sz="1200" b="1" dirty="0">
              <a:solidFill>
                <a:schemeClr val="bg1"/>
              </a:solidFill>
              <a:latin typeface="+mn-ea"/>
            </a:endParaRPr>
          </a:p>
          <a:p>
            <a:pPr>
              <a:lnSpc>
                <a:spcPct val="120000"/>
              </a:lnSpc>
              <a:spcBef>
                <a:spcPts val="600"/>
              </a:spcBef>
            </a:pPr>
            <a:r>
              <a:rPr kumimoji="1" lang="ja-JP" altLang="en-US" sz="1200" b="1" dirty="0">
                <a:solidFill>
                  <a:schemeClr val="bg1"/>
                </a:solidFill>
                <a:latin typeface="+mn-ea"/>
              </a:rPr>
              <a:t>関わるすべてのプロジェクトに対して責任を持ち、挑戦する人の可能性を最大限に引き出す存在でありたいと考えています。</a:t>
            </a:r>
          </a:p>
        </p:txBody>
      </p:sp>
      <p:sp>
        <p:nvSpPr>
          <p:cNvPr id="10" name="正方形/長方形 9">
            <a:extLst>
              <a:ext uri="{FF2B5EF4-FFF2-40B4-BE49-F238E27FC236}">
                <a16:creationId xmlns:a16="http://schemas.microsoft.com/office/drawing/2014/main" id="{00347567-4260-CEB8-2A1D-A06499396C70}"/>
              </a:ext>
            </a:extLst>
          </p:cNvPr>
          <p:cNvSpPr/>
          <p:nvPr/>
        </p:nvSpPr>
        <p:spPr>
          <a:xfrm>
            <a:off x="4787052" y="311726"/>
            <a:ext cx="6949919" cy="8253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spcBef>
                <a:spcPts val="600"/>
              </a:spcBef>
            </a:pPr>
            <a:r>
              <a:rPr kumimoji="1" lang="ja-JP" altLang="en-US" sz="3600" b="1" dirty="0">
                <a:solidFill>
                  <a:schemeClr val="bg1"/>
                </a:solidFill>
                <a:latin typeface="+mn-ea"/>
              </a:rPr>
              <a:t>佐藤 美咲　</a:t>
            </a:r>
            <a:r>
              <a:rPr kumimoji="1" lang="en-US" altLang="ja-JP" sz="3600" b="1" dirty="0">
                <a:solidFill>
                  <a:schemeClr val="bg1"/>
                </a:solidFill>
                <a:latin typeface="+mn-ea"/>
              </a:rPr>
              <a:t>MISAKI SAKURA</a:t>
            </a:r>
            <a:endParaRPr kumimoji="1" lang="ja-JP" altLang="en-US" sz="3600" b="1" dirty="0">
              <a:solidFill>
                <a:schemeClr val="bg1"/>
              </a:solidFill>
              <a:latin typeface="+mn-ea"/>
            </a:endParaRPr>
          </a:p>
        </p:txBody>
      </p:sp>
      <p:cxnSp>
        <p:nvCxnSpPr>
          <p:cNvPr id="11" name="直線矢印コネクタ 10">
            <a:extLst>
              <a:ext uri="{FF2B5EF4-FFF2-40B4-BE49-F238E27FC236}">
                <a16:creationId xmlns:a16="http://schemas.microsoft.com/office/drawing/2014/main" id="{F3D6E0C2-8B0D-9272-2BD6-400BA27AFA6E}"/>
              </a:ext>
            </a:extLst>
          </p:cNvPr>
          <p:cNvCxnSpPr>
            <a:cxnSpLocks/>
          </p:cNvCxnSpPr>
          <p:nvPr/>
        </p:nvCxnSpPr>
        <p:spPr>
          <a:xfrm>
            <a:off x="4787052" y="1383528"/>
            <a:ext cx="6951600" cy="1"/>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05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64F34-89AB-5B37-2E42-53116E9033C0}"/>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A24D783B-E095-43E4-C28E-3055D403DAF0}"/>
              </a:ext>
            </a:extLst>
          </p:cNvPr>
          <p:cNvGrpSpPr/>
          <p:nvPr/>
        </p:nvGrpSpPr>
        <p:grpSpPr>
          <a:xfrm>
            <a:off x="0" y="-2"/>
            <a:ext cx="12192000" cy="6858002"/>
            <a:chOff x="0" y="-2"/>
            <a:chExt cx="12192000" cy="6858002"/>
          </a:xfrm>
        </p:grpSpPr>
        <p:pic>
          <p:nvPicPr>
            <p:cNvPr id="7" name="図 6" descr="食品 が含まれている画像&#10;&#10;AI 生成コンテンツは誤りを含む可能性があります。">
              <a:extLst>
                <a:ext uri="{FF2B5EF4-FFF2-40B4-BE49-F238E27FC236}">
                  <a16:creationId xmlns:a16="http://schemas.microsoft.com/office/drawing/2014/main" id="{1B4108FE-FC85-65FA-51AE-F883FB6D5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 cy="1371602"/>
            </a:xfrm>
            <a:prstGeom prst="rect">
              <a:avLst/>
            </a:prstGeom>
          </p:spPr>
        </p:pic>
        <p:pic>
          <p:nvPicPr>
            <p:cNvPr id="9" name="図 8" descr="タイムライン&#10;&#10;AI 生成コンテンツは誤りを含む可能性があります。">
              <a:extLst>
                <a:ext uri="{FF2B5EF4-FFF2-40B4-BE49-F238E27FC236}">
                  <a16:creationId xmlns:a16="http://schemas.microsoft.com/office/drawing/2014/main" id="{DC808580-3D12-F680-994F-3283B0423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
              <a:ext cx="2438400" cy="1371602"/>
            </a:xfrm>
            <a:prstGeom prst="rect">
              <a:avLst/>
            </a:prstGeom>
          </p:spPr>
        </p:pic>
        <p:pic>
          <p:nvPicPr>
            <p:cNvPr id="11" name="図 10" descr="人, 男, 写真, 女性 が含まれている画像&#10;&#10;AI 生成コンテンツは誤りを含む可能性があります。">
              <a:extLst>
                <a:ext uri="{FF2B5EF4-FFF2-40B4-BE49-F238E27FC236}">
                  <a16:creationId xmlns:a16="http://schemas.microsoft.com/office/drawing/2014/main" id="{60C11B02-FDE4-C764-37F5-3BAC6E9E6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
              <a:ext cx="2438400" cy="1371602"/>
            </a:xfrm>
            <a:prstGeom prst="rect">
              <a:avLst/>
            </a:prstGeom>
          </p:spPr>
        </p:pic>
        <p:pic>
          <p:nvPicPr>
            <p:cNvPr id="13" name="図 12" descr="グラフィカル ユーザー インターフェイス, テキスト&#10;&#10;AI 生成コンテンツは誤りを含む可能性があります。">
              <a:extLst>
                <a:ext uri="{FF2B5EF4-FFF2-40B4-BE49-F238E27FC236}">
                  <a16:creationId xmlns:a16="http://schemas.microsoft.com/office/drawing/2014/main" id="{8392EC66-253B-2C21-546A-B91536301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0"/>
              <a:ext cx="2438400" cy="1371602"/>
            </a:xfrm>
            <a:prstGeom prst="rect">
              <a:avLst/>
            </a:prstGeom>
          </p:spPr>
        </p:pic>
        <p:pic>
          <p:nvPicPr>
            <p:cNvPr id="15" name="図 14" descr="グラフィカル ユーザー インターフェイス, テキスト&#10;&#10;AI 生成コンテンツは誤りを含む可能性があります。">
              <a:extLst>
                <a:ext uri="{FF2B5EF4-FFF2-40B4-BE49-F238E27FC236}">
                  <a16:creationId xmlns:a16="http://schemas.microsoft.com/office/drawing/2014/main" id="{0FEA3D38-004C-7376-E9B8-F63CCAB1C3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0"/>
              <a:ext cx="2438400" cy="1371602"/>
            </a:xfrm>
            <a:prstGeom prst="rect">
              <a:avLst/>
            </a:prstGeom>
          </p:spPr>
        </p:pic>
        <p:pic>
          <p:nvPicPr>
            <p:cNvPr id="17" name="図 16" descr="ダイアグラム&#10;&#10;AI 生成コンテンツは誤りを含む可能性があります。">
              <a:extLst>
                <a:ext uri="{FF2B5EF4-FFF2-40B4-BE49-F238E27FC236}">
                  <a16:creationId xmlns:a16="http://schemas.microsoft.com/office/drawing/2014/main" id="{50B46F08-CF99-DA36-8120-2234A70C5B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71600"/>
              <a:ext cx="2438400" cy="1371602"/>
            </a:xfrm>
            <a:prstGeom prst="rect">
              <a:avLst/>
            </a:prstGeom>
          </p:spPr>
        </p:pic>
        <p:pic>
          <p:nvPicPr>
            <p:cNvPr id="19" name="図 18" descr="人, 持つ, 小さい, 座る が含まれている画像&#10;&#10;AI 生成コンテンツは誤りを含む可能性があります。">
              <a:extLst>
                <a:ext uri="{FF2B5EF4-FFF2-40B4-BE49-F238E27FC236}">
                  <a16:creationId xmlns:a16="http://schemas.microsoft.com/office/drawing/2014/main" id="{B3EB6E78-D555-5A02-88E8-B6B94A5615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00" y="2743202"/>
              <a:ext cx="2438400" cy="1371602"/>
            </a:xfrm>
            <a:prstGeom prst="rect">
              <a:avLst/>
            </a:prstGeom>
          </p:spPr>
        </p:pic>
        <p:pic>
          <p:nvPicPr>
            <p:cNvPr id="21" name="図 20" descr="グラフ&#10;&#10;AI 生成コンテンツは誤りを含む可能性があります。">
              <a:extLst>
                <a:ext uri="{FF2B5EF4-FFF2-40B4-BE49-F238E27FC236}">
                  <a16:creationId xmlns:a16="http://schemas.microsoft.com/office/drawing/2014/main" id="{47328D9F-0FCB-795D-4716-EF69E5DF41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6800" y="2743202"/>
              <a:ext cx="2438400" cy="1371602"/>
            </a:xfrm>
            <a:prstGeom prst="rect">
              <a:avLst/>
            </a:prstGeom>
          </p:spPr>
        </p:pic>
        <p:pic>
          <p:nvPicPr>
            <p:cNvPr id="23" name="図 22" descr="山の中の道路&#10;&#10;AI 生成コンテンツは誤りを含む可能性があります。">
              <a:extLst>
                <a:ext uri="{FF2B5EF4-FFF2-40B4-BE49-F238E27FC236}">
                  <a16:creationId xmlns:a16="http://schemas.microsoft.com/office/drawing/2014/main" id="{CC661F88-B7EC-3264-C72B-C963183AE2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5200" y="2743201"/>
              <a:ext cx="2438400" cy="1371602"/>
            </a:xfrm>
            <a:prstGeom prst="rect">
              <a:avLst/>
            </a:prstGeom>
          </p:spPr>
        </p:pic>
        <p:pic>
          <p:nvPicPr>
            <p:cNvPr id="25" name="図 24" descr="ダイアグラム が含まれている画像&#10;&#10;AI 生成コンテンツは誤りを含む可能性があります。">
              <a:extLst>
                <a:ext uri="{FF2B5EF4-FFF2-40B4-BE49-F238E27FC236}">
                  <a16:creationId xmlns:a16="http://schemas.microsoft.com/office/drawing/2014/main" id="{102A1416-760D-6A85-F0DC-6397426F12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3600" y="2743201"/>
              <a:ext cx="2438400" cy="1371602"/>
            </a:xfrm>
            <a:prstGeom prst="rect">
              <a:avLst/>
            </a:prstGeom>
          </p:spPr>
        </p:pic>
        <p:pic>
          <p:nvPicPr>
            <p:cNvPr id="27" name="図 26" descr="文字と写真のスクリーンショット&#10;&#10;AI 生成コンテンツは誤りを含む可能性があります。">
              <a:extLst>
                <a:ext uri="{FF2B5EF4-FFF2-40B4-BE49-F238E27FC236}">
                  <a16:creationId xmlns:a16="http://schemas.microsoft.com/office/drawing/2014/main" id="{D435D696-8F14-6806-3816-A496B19952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114801"/>
              <a:ext cx="2438400" cy="1371602"/>
            </a:xfrm>
            <a:prstGeom prst="rect">
              <a:avLst/>
            </a:prstGeom>
          </p:spPr>
        </p:pic>
        <p:pic>
          <p:nvPicPr>
            <p:cNvPr id="30" name="図 29" descr="テキスト&#10;&#10;AI 生成コンテンツは誤りを含む可能性があります。">
              <a:extLst>
                <a:ext uri="{FF2B5EF4-FFF2-40B4-BE49-F238E27FC236}">
                  <a16:creationId xmlns:a16="http://schemas.microsoft.com/office/drawing/2014/main" id="{48C5DB55-C225-3A6B-B72B-C35ECF426A7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8400" y="4114799"/>
              <a:ext cx="2438400" cy="1371602"/>
            </a:xfrm>
            <a:prstGeom prst="rect">
              <a:avLst/>
            </a:prstGeom>
          </p:spPr>
        </p:pic>
        <p:pic>
          <p:nvPicPr>
            <p:cNvPr id="33" name="図 32" descr="グラフィカル ユーザー インターフェイス, アプリケーション&#10;&#10;AI 生成コンテンツは誤りを含む可能性があります。">
              <a:extLst>
                <a:ext uri="{FF2B5EF4-FFF2-40B4-BE49-F238E27FC236}">
                  <a16:creationId xmlns:a16="http://schemas.microsoft.com/office/drawing/2014/main" id="{FD570E2A-AE94-067D-410E-D716FD184E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76800" y="4114798"/>
              <a:ext cx="2438400" cy="1371602"/>
            </a:xfrm>
            <a:prstGeom prst="rect">
              <a:avLst/>
            </a:prstGeom>
          </p:spPr>
        </p:pic>
        <p:pic>
          <p:nvPicPr>
            <p:cNvPr id="36" name="図 35" descr="グラフィカル ユーザー インターフェイス が含まれている画像&#10;&#10;AI 生成コンテンツは誤りを含む可能性があります。">
              <a:extLst>
                <a:ext uri="{FF2B5EF4-FFF2-40B4-BE49-F238E27FC236}">
                  <a16:creationId xmlns:a16="http://schemas.microsoft.com/office/drawing/2014/main" id="{5E5519E2-677B-8C89-C4B7-653B5816F1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15200" y="4114797"/>
              <a:ext cx="2438400" cy="1371602"/>
            </a:xfrm>
            <a:prstGeom prst="rect">
              <a:avLst/>
            </a:prstGeom>
          </p:spPr>
        </p:pic>
        <p:pic>
          <p:nvPicPr>
            <p:cNvPr id="40" name="図 39" descr="テーブル, バス, 大きい, 水 が含まれている画像&#10;&#10;AI 生成コンテンツは誤りを含む可能性があります。">
              <a:extLst>
                <a:ext uri="{FF2B5EF4-FFF2-40B4-BE49-F238E27FC236}">
                  <a16:creationId xmlns:a16="http://schemas.microsoft.com/office/drawing/2014/main" id="{4E824AA0-883C-4D17-3836-5D0A60C06B7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53600" y="4114796"/>
              <a:ext cx="2438400" cy="1371602"/>
            </a:xfrm>
            <a:prstGeom prst="rect">
              <a:avLst/>
            </a:prstGeom>
          </p:spPr>
        </p:pic>
        <p:pic>
          <p:nvPicPr>
            <p:cNvPr id="44" name="図 43" descr="グラフィカル ユーザー インターフェイス&#10;&#10;AI 生成コンテンツは誤りを含む可能性があります。">
              <a:extLst>
                <a:ext uri="{FF2B5EF4-FFF2-40B4-BE49-F238E27FC236}">
                  <a16:creationId xmlns:a16="http://schemas.microsoft.com/office/drawing/2014/main" id="{3351C23D-908D-9F12-3106-BCF2F2BC3AB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5486398"/>
              <a:ext cx="2438400" cy="1371602"/>
            </a:xfrm>
            <a:prstGeom prst="rect">
              <a:avLst/>
            </a:prstGeom>
          </p:spPr>
        </p:pic>
        <p:pic>
          <p:nvPicPr>
            <p:cNvPr id="46" name="図 45" descr="人, 男, テーブル, 若い が含まれている画像&#10;&#10;AI 生成コンテンツは誤りを含む可能性があります。">
              <a:extLst>
                <a:ext uri="{FF2B5EF4-FFF2-40B4-BE49-F238E27FC236}">
                  <a16:creationId xmlns:a16="http://schemas.microsoft.com/office/drawing/2014/main" id="{DA5A5BD1-28A8-5581-267F-88D96AD96FC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38400" y="5486393"/>
              <a:ext cx="2438400" cy="1371602"/>
            </a:xfrm>
            <a:prstGeom prst="rect">
              <a:avLst/>
            </a:prstGeom>
          </p:spPr>
        </p:pic>
        <p:pic>
          <p:nvPicPr>
            <p:cNvPr id="48" name="図 47" descr="アイコン&#10;&#10;AI 生成コンテンツは誤りを含む可能性があります。">
              <a:extLst>
                <a:ext uri="{FF2B5EF4-FFF2-40B4-BE49-F238E27FC236}">
                  <a16:creationId xmlns:a16="http://schemas.microsoft.com/office/drawing/2014/main" id="{6F46A2F9-3854-3079-B798-F9AD378409E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76800" y="5486387"/>
              <a:ext cx="2438400" cy="1371602"/>
            </a:xfrm>
            <a:prstGeom prst="rect">
              <a:avLst/>
            </a:prstGeom>
          </p:spPr>
        </p:pic>
        <p:pic>
          <p:nvPicPr>
            <p:cNvPr id="52" name="図 51" descr="グラフィカル ユーザー インターフェイス&#10;&#10;AI 生成コンテンツは誤りを含む可能性があります。">
              <a:extLst>
                <a:ext uri="{FF2B5EF4-FFF2-40B4-BE49-F238E27FC236}">
                  <a16:creationId xmlns:a16="http://schemas.microsoft.com/office/drawing/2014/main" id="{388654BD-B55F-C5FF-FB87-87DD8A276B2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15200" y="5486386"/>
              <a:ext cx="2438400" cy="1371602"/>
            </a:xfrm>
            <a:prstGeom prst="rect">
              <a:avLst/>
            </a:prstGeom>
          </p:spPr>
        </p:pic>
        <p:pic>
          <p:nvPicPr>
            <p:cNvPr id="56" name="図 5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153C18D6-9324-4722-9D16-2C28F56FFDA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53600" y="5486386"/>
              <a:ext cx="2438400" cy="1371602"/>
            </a:xfrm>
            <a:prstGeom prst="rect">
              <a:avLst/>
            </a:prstGeom>
          </p:spPr>
        </p:pic>
        <p:pic>
          <p:nvPicPr>
            <p:cNvPr id="58" name="図 57" descr="テキスト&#10;&#10;AI 生成コンテンツは誤りを含む可能性があります。">
              <a:extLst>
                <a:ext uri="{FF2B5EF4-FFF2-40B4-BE49-F238E27FC236}">
                  <a16:creationId xmlns:a16="http://schemas.microsoft.com/office/drawing/2014/main" id="{861E775D-E286-C874-28CC-DE0452C02EA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438400" y="1371597"/>
              <a:ext cx="2438400" cy="1371602"/>
            </a:xfrm>
            <a:prstGeom prst="rect">
              <a:avLst/>
            </a:prstGeom>
          </p:spPr>
        </p:pic>
        <p:pic>
          <p:nvPicPr>
            <p:cNvPr id="62" name="図 61" descr="人, 立つ, 屋内, ポーズ が含まれている画像&#10;&#10;AI 生成コンテンツは誤りを含む可能性があります。">
              <a:extLst>
                <a:ext uri="{FF2B5EF4-FFF2-40B4-BE49-F238E27FC236}">
                  <a16:creationId xmlns:a16="http://schemas.microsoft.com/office/drawing/2014/main" id="{9950C013-8A78-683A-DFBD-D424DA2E62F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76800" y="1371596"/>
              <a:ext cx="2438400" cy="1371602"/>
            </a:xfrm>
            <a:prstGeom prst="rect">
              <a:avLst/>
            </a:prstGeom>
          </p:spPr>
        </p:pic>
        <p:pic>
          <p:nvPicPr>
            <p:cNvPr id="66" name="図 65" descr="テキスト, ホワイトボード&#10;&#10;AI 生成コンテンツは誤りを含む可能性があります。">
              <a:extLst>
                <a:ext uri="{FF2B5EF4-FFF2-40B4-BE49-F238E27FC236}">
                  <a16:creationId xmlns:a16="http://schemas.microsoft.com/office/drawing/2014/main" id="{CE6A119D-B830-1EC3-EDCB-AECC7D4D852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315200" y="1371580"/>
              <a:ext cx="2438400" cy="1371602"/>
            </a:xfrm>
            <a:prstGeom prst="rect">
              <a:avLst/>
            </a:prstGeom>
          </p:spPr>
        </p:pic>
        <p:pic>
          <p:nvPicPr>
            <p:cNvPr id="69" name="図 68" descr="背景パターン&#10;&#10;AI 生成コンテンツは誤りを含む可能性があります。">
              <a:extLst>
                <a:ext uri="{FF2B5EF4-FFF2-40B4-BE49-F238E27FC236}">
                  <a16:creationId xmlns:a16="http://schemas.microsoft.com/office/drawing/2014/main" id="{17A48FD0-EDB4-2093-1DF3-8FBF7716EFD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53600" y="1371580"/>
              <a:ext cx="2438400" cy="1371602"/>
            </a:xfrm>
            <a:prstGeom prst="rect">
              <a:avLst/>
            </a:prstGeom>
          </p:spPr>
        </p:pic>
        <p:pic>
          <p:nvPicPr>
            <p:cNvPr id="72" name="図 71" descr="グラフ, ウォーターフォール図&#10;&#10;AI 生成コンテンツは誤りを含む可能性があります。">
              <a:extLst>
                <a:ext uri="{FF2B5EF4-FFF2-40B4-BE49-F238E27FC236}">
                  <a16:creationId xmlns:a16="http://schemas.microsoft.com/office/drawing/2014/main" id="{533D39EC-406F-5F20-B4C5-9DAC71E8670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2743194"/>
              <a:ext cx="2438400" cy="1371602"/>
            </a:xfrm>
            <a:prstGeom prst="rect">
              <a:avLst/>
            </a:prstGeom>
          </p:spPr>
        </p:pic>
        <p:sp>
          <p:nvSpPr>
            <p:cNvPr id="87" name="正方形/長方形 86">
              <a:extLst>
                <a:ext uri="{FF2B5EF4-FFF2-40B4-BE49-F238E27FC236}">
                  <a16:creationId xmlns:a16="http://schemas.microsoft.com/office/drawing/2014/main" id="{F0FF465F-97D4-5D9E-73AB-2FD7EFEBC074}"/>
                </a:ext>
              </a:extLst>
            </p:cNvPr>
            <p:cNvSpPr/>
            <p:nvPr/>
          </p:nvSpPr>
          <p:spPr>
            <a:xfrm>
              <a:off x="0" y="0"/>
              <a:ext cx="12192000" cy="6858000"/>
            </a:xfrm>
            <a:prstGeom prst="rect">
              <a:avLst/>
            </a:prstGeom>
            <a:gradFill flip="none" rotWithShape="1">
              <a:gsLst>
                <a:gs pos="0">
                  <a:srgbClr val="1F915B">
                    <a:lumMod val="70000"/>
                    <a:alpha val="80000"/>
                  </a:srgbClr>
                </a:gs>
                <a:gs pos="100000">
                  <a:schemeClr val="tx1">
                    <a:alpha val="9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kumimoji="1" lang="ja-JP" altLang="en-US" dirty="0">
                <a:solidFill>
                  <a:schemeClr val="bg1"/>
                </a:solidFill>
                <a:latin typeface="+mn-ea"/>
              </a:endParaRPr>
            </a:p>
          </p:txBody>
        </p:sp>
        <p:sp>
          <p:nvSpPr>
            <p:cNvPr id="95" name="正方形/長方形 94">
              <a:extLst>
                <a:ext uri="{FF2B5EF4-FFF2-40B4-BE49-F238E27FC236}">
                  <a16:creationId xmlns:a16="http://schemas.microsoft.com/office/drawing/2014/main" id="{D7C1DBEB-DC33-54A5-F030-952866F57816}"/>
                </a:ext>
              </a:extLst>
            </p:cNvPr>
            <p:cNvSpPr/>
            <p:nvPr/>
          </p:nvSpPr>
          <p:spPr>
            <a:xfrm>
              <a:off x="647007" y="519162"/>
              <a:ext cx="10897986" cy="516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800" b="1" dirty="0">
                  <a:solidFill>
                    <a:schemeClr val="bg1"/>
                  </a:solidFill>
                  <a:latin typeface="+mn-ea"/>
                </a:rPr>
                <a:t>テンプレートをダウンロードいただき、ありがとうございました！</a:t>
              </a:r>
            </a:p>
          </p:txBody>
        </p:sp>
        <p:sp>
          <p:nvSpPr>
            <p:cNvPr id="99" name="四角形: 角を丸くする 98">
              <a:extLst>
                <a:ext uri="{FF2B5EF4-FFF2-40B4-BE49-F238E27FC236}">
                  <a16:creationId xmlns:a16="http://schemas.microsoft.com/office/drawing/2014/main" id="{6B182326-7CD2-5DD5-CA51-CE902D46E056}"/>
                </a:ext>
              </a:extLst>
            </p:cNvPr>
            <p:cNvSpPr/>
            <p:nvPr/>
          </p:nvSpPr>
          <p:spPr>
            <a:xfrm>
              <a:off x="1491916" y="1540440"/>
              <a:ext cx="6802125" cy="5401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rgbClr val="145D3A"/>
                  </a:solidFill>
                  <a:latin typeface="+mn-ea"/>
                </a:rPr>
                <a:t>自分一人で資料を作る</a:t>
              </a:r>
              <a:r>
                <a:rPr lang="ja-JP" altLang="en-US" sz="2400" b="1" dirty="0">
                  <a:solidFill>
                    <a:srgbClr val="145D3A"/>
                  </a:solidFill>
                  <a:latin typeface="+mn-ea"/>
                </a:rPr>
                <a:t>のはムズカシイ（汗）</a:t>
              </a:r>
              <a:endParaRPr kumimoji="1" lang="ja-JP" altLang="en-US" sz="2400" b="1" dirty="0">
                <a:solidFill>
                  <a:srgbClr val="145D3A"/>
                </a:solidFill>
                <a:latin typeface="+mn-ea"/>
              </a:endParaRPr>
            </a:p>
          </p:txBody>
        </p:sp>
        <p:sp>
          <p:nvSpPr>
            <p:cNvPr id="100" name="正方形/長方形 99">
              <a:extLst>
                <a:ext uri="{FF2B5EF4-FFF2-40B4-BE49-F238E27FC236}">
                  <a16:creationId xmlns:a16="http://schemas.microsoft.com/office/drawing/2014/main" id="{31BFEFE4-48D7-DCB5-F4CF-AC75CB6A13AC}"/>
                </a:ext>
              </a:extLst>
            </p:cNvPr>
            <p:cNvSpPr/>
            <p:nvPr/>
          </p:nvSpPr>
          <p:spPr>
            <a:xfrm>
              <a:off x="8415016" y="1540440"/>
              <a:ext cx="1770611"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と思ったら</a:t>
              </a:r>
            </a:p>
          </p:txBody>
        </p:sp>
        <p:sp>
          <p:nvSpPr>
            <p:cNvPr id="101" name="正方形/長方形 100">
              <a:extLst>
                <a:ext uri="{FF2B5EF4-FFF2-40B4-BE49-F238E27FC236}">
                  <a16:creationId xmlns:a16="http://schemas.microsoft.com/office/drawing/2014/main" id="{22E3F6B5-6A76-6D71-5A01-0042A7AF8E98}"/>
                </a:ext>
              </a:extLst>
            </p:cNvPr>
            <p:cNvSpPr/>
            <p:nvPr/>
          </p:nvSpPr>
          <p:spPr>
            <a:xfrm>
              <a:off x="5732515" y="2305523"/>
              <a:ext cx="5664864"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と一緒に作りましょう</a:t>
              </a:r>
              <a:r>
                <a:rPr kumimoji="1" lang="ja-JP" altLang="en-US" b="1" dirty="0">
                  <a:solidFill>
                    <a:schemeClr val="bg1"/>
                  </a:solidFill>
                  <a:latin typeface="+mn-ea"/>
                </a:rPr>
                <a:t>（</a:t>
              </a:r>
              <a:r>
                <a:rPr kumimoji="1" lang="en-US" altLang="ja-JP" b="1" dirty="0">
                  <a:solidFill>
                    <a:schemeClr val="bg1"/>
                  </a:solidFill>
                  <a:latin typeface="+mn-ea"/>
                </a:rPr>
                <a:t>1</a:t>
              </a:r>
              <a:r>
                <a:rPr kumimoji="1" lang="ja-JP" altLang="en-US" b="1" dirty="0">
                  <a:solidFill>
                    <a:schemeClr val="bg1"/>
                  </a:solidFill>
                  <a:latin typeface="+mn-ea"/>
                </a:rPr>
                <a:t>スライド</a:t>
              </a:r>
              <a:r>
                <a:rPr kumimoji="1" lang="en-US" altLang="ja-JP" b="1" dirty="0">
                  <a:solidFill>
                    <a:schemeClr val="bg1"/>
                  </a:solidFill>
                  <a:latin typeface="+mn-ea"/>
                </a:rPr>
                <a:t>3,000</a:t>
              </a:r>
              <a:r>
                <a:rPr kumimoji="1" lang="ja-JP" altLang="en-US" b="1" dirty="0">
                  <a:solidFill>
                    <a:schemeClr val="bg1"/>
                  </a:solidFill>
                  <a:latin typeface="+mn-ea"/>
                </a:rPr>
                <a:t>円～）</a:t>
              </a:r>
            </a:p>
          </p:txBody>
        </p:sp>
        <p:sp>
          <p:nvSpPr>
            <p:cNvPr id="102" name="正方形/長方形 101">
              <a:extLst>
                <a:ext uri="{FF2B5EF4-FFF2-40B4-BE49-F238E27FC236}">
                  <a16:creationId xmlns:a16="http://schemas.microsoft.com/office/drawing/2014/main" id="{B34D0F0F-44BD-4087-3E8B-8454991DE442}"/>
                </a:ext>
              </a:extLst>
            </p:cNvPr>
            <p:cNvSpPr/>
            <p:nvPr/>
          </p:nvSpPr>
          <p:spPr>
            <a:xfrm>
              <a:off x="794621" y="2305523"/>
              <a:ext cx="4737380" cy="54017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en-US" altLang="ja-JP" sz="2400" b="1" dirty="0">
                  <a:solidFill>
                    <a:schemeClr val="bg1"/>
                  </a:solidFill>
                  <a:latin typeface="+mn-ea"/>
                </a:rPr>
                <a:t>Business Jungle </a:t>
              </a:r>
              <a:r>
                <a:rPr lang="ja-JP" altLang="en-US" sz="2400" b="1" dirty="0">
                  <a:solidFill>
                    <a:schemeClr val="bg1"/>
                  </a:solidFill>
                  <a:latin typeface="+mn-ea"/>
                </a:rPr>
                <a:t>資料作成　　</a:t>
              </a:r>
            </a:p>
          </p:txBody>
        </p:sp>
        <p:sp>
          <p:nvSpPr>
            <p:cNvPr id="116" name="楕円 115">
              <a:extLst>
                <a:ext uri="{FF2B5EF4-FFF2-40B4-BE49-F238E27FC236}">
                  <a16:creationId xmlns:a16="http://schemas.microsoft.com/office/drawing/2014/main" id="{CFB4B6C4-E9F0-05AC-A13C-E9EAAD0162AB}"/>
                </a:ext>
              </a:extLst>
            </p:cNvPr>
            <p:cNvSpPr/>
            <p:nvPr/>
          </p:nvSpPr>
          <p:spPr>
            <a:xfrm>
              <a:off x="5022217" y="2448579"/>
              <a:ext cx="216378" cy="21637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lang="ja-JP" altLang="en-US" sz="2400" b="1" dirty="0">
                <a:solidFill>
                  <a:schemeClr val="bg1"/>
                </a:solidFill>
                <a:latin typeface="+mn-ea"/>
              </a:endParaRPr>
            </a:p>
          </p:txBody>
        </p:sp>
        <p:cxnSp>
          <p:nvCxnSpPr>
            <p:cNvPr id="117" name="直線矢印コネクタ 116">
              <a:extLst>
                <a:ext uri="{FF2B5EF4-FFF2-40B4-BE49-F238E27FC236}">
                  <a16:creationId xmlns:a16="http://schemas.microsoft.com/office/drawing/2014/main" id="{21D2FC49-0123-B8F1-DB2A-A13244D6D901}"/>
                </a:ext>
              </a:extLst>
            </p:cNvPr>
            <p:cNvCxnSpPr>
              <a:cxnSpLocks/>
              <a:stCxn id="116" idx="5"/>
            </p:cNvCxnSpPr>
            <p:nvPr/>
          </p:nvCxnSpPr>
          <p:spPr>
            <a:xfrm>
              <a:off x="5206907" y="2633269"/>
              <a:ext cx="64154" cy="69374"/>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 name="グループ化 5">
              <a:extLst>
                <a:ext uri="{FF2B5EF4-FFF2-40B4-BE49-F238E27FC236}">
                  <a16:creationId xmlns:a16="http://schemas.microsoft.com/office/drawing/2014/main" id="{42C68696-0DF6-AC04-BEA6-EDA3433F8ED7}"/>
                </a:ext>
              </a:extLst>
            </p:cNvPr>
            <p:cNvGrpSpPr/>
            <p:nvPr/>
          </p:nvGrpSpPr>
          <p:grpSpPr>
            <a:xfrm>
              <a:off x="1595808" y="3705691"/>
              <a:ext cx="9000384" cy="2725122"/>
              <a:chOff x="1841306" y="3705691"/>
              <a:chExt cx="9000384" cy="2725122"/>
            </a:xfrm>
          </p:grpSpPr>
          <p:grpSp>
            <p:nvGrpSpPr>
              <p:cNvPr id="4" name="グループ化 3">
                <a:extLst>
                  <a:ext uri="{FF2B5EF4-FFF2-40B4-BE49-F238E27FC236}">
                    <a16:creationId xmlns:a16="http://schemas.microsoft.com/office/drawing/2014/main" id="{E843FD5F-3E0D-8B2B-EB83-723386C50CA5}"/>
                  </a:ext>
                </a:extLst>
              </p:cNvPr>
              <p:cNvGrpSpPr/>
              <p:nvPr/>
            </p:nvGrpSpPr>
            <p:grpSpPr>
              <a:xfrm>
                <a:off x="1841306" y="3705691"/>
                <a:ext cx="4201645" cy="2725122"/>
                <a:chOff x="2032290" y="3829560"/>
                <a:chExt cx="3819677" cy="2477384"/>
              </a:xfrm>
            </p:grpSpPr>
            <p:sp>
              <p:nvSpPr>
                <p:cNvPr id="145" name="正方形/長方形 144">
                  <a:extLst>
                    <a:ext uri="{FF2B5EF4-FFF2-40B4-BE49-F238E27FC236}">
                      <a16:creationId xmlns:a16="http://schemas.microsoft.com/office/drawing/2014/main" id="{799D05BF-B7AF-CD6A-9AC3-83EC52E7788F}"/>
                    </a:ext>
                  </a:extLst>
                </p:cNvPr>
                <p:cNvSpPr/>
                <p:nvPr/>
              </p:nvSpPr>
              <p:spPr>
                <a:xfrm>
                  <a:off x="2205911"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サービス紹介資料をダウンロードする</a:t>
                  </a:r>
                </a:p>
              </p:txBody>
            </p:sp>
            <p:sp>
              <p:nvSpPr>
                <p:cNvPr id="146" name="正方形/長方形 145">
                  <a:extLst>
                    <a:ext uri="{FF2B5EF4-FFF2-40B4-BE49-F238E27FC236}">
                      <a16:creationId xmlns:a16="http://schemas.microsoft.com/office/drawing/2014/main" id="{B3477912-2AC5-E746-09B8-F16D9ADDB2AE}"/>
                    </a:ext>
                  </a:extLst>
                </p:cNvPr>
                <p:cNvSpPr/>
                <p:nvPr/>
              </p:nvSpPr>
              <p:spPr>
                <a:xfrm>
                  <a:off x="2032290"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7">
                        <a:extLst>
                          <a:ext uri="{A12FA001-AC4F-418D-AE19-62706E023703}">
                            <ahyp:hlinkClr xmlns:ahyp="http://schemas.microsoft.com/office/drawing/2018/hyperlinkcolor" val="tx"/>
                          </a:ext>
                        </a:extLst>
                      </a:hlinkClick>
                    </a:rPr>
                    <a:t>https://business-jungle.com/material/download-material/</a:t>
                  </a:r>
                  <a:endParaRPr lang="en-US" altLang="ja-JP" sz="1600" dirty="0">
                    <a:solidFill>
                      <a:schemeClr val="bg1"/>
                    </a:solidFill>
                    <a:latin typeface="+mn-ea"/>
                  </a:endParaRPr>
                </a:p>
              </p:txBody>
            </p:sp>
            <p:sp>
              <p:nvSpPr>
                <p:cNvPr id="148" name="正方形/長方形 147">
                  <a:extLst>
                    <a:ext uri="{FF2B5EF4-FFF2-40B4-BE49-F238E27FC236}">
                      <a16:creationId xmlns:a16="http://schemas.microsoft.com/office/drawing/2014/main" id="{09F4A81C-7627-7118-B398-3F5EA712B884}"/>
                    </a:ext>
                  </a:extLst>
                </p:cNvPr>
                <p:cNvSpPr/>
                <p:nvPr/>
              </p:nvSpPr>
              <p:spPr>
                <a:xfrm>
                  <a:off x="2205911"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1600" dirty="0">
                      <a:solidFill>
                        <a:schemeClr val="bg1"/>
                      </a:solidFill>
                      <a:latin typeface="+mn-ea"/>
                    </a:rPr>
                    <a:t>そもそも</a:t>
                  </a:r>
                  <a:r>
                    <a:rPr lang="en-US" altLang="ja-JP" sz="1600" dirty="0">
                      <a:solidFill>
                        <a:schemeClr val="bg1"/>
                      </a:solidFill>
                      <a:latin typeface="+mn-ea"/>
                    </a:rPr>
                    <a:t>Business</a:t>
                  </a:r>
                  <a:r>
                    <a:rPr lang="ja-JP" altLang="en-US" sz="1600" dirty="0">
                      <a:solidFill>
                        <a:schemeClr val="bg1"/>
                      </a:solidFill>
                      <a:latin typeface="+mn-ea"/>
                    </a:rPr>
                    <a:t> </a:t>
                  </a:r>
                  <a:r>
                    <a:rPr lang="en-US" altLang="ja-JP" sz="1600" dirty="0">
                      <a:solidFill>
                        <a:schemeClr val="bg1"/>
                      </a:solidFill>
                      <a:latin typeface="+mn-ea"/>
                    </a:rPr>
                    <a:t>Jungle</a:t>
                  </a:r>
                  <a:r>
                    <a:rPr lang="ja-JP" altLang="en-US" sz="1600" dirty="0">
                      <a:solidFill>
                        <a:schemeClr val="bg1"/>
                      </a:solidFill>
                      <a:latin typeface="+mn-ea"/>
                    </a:rPr>
                    <a:t>って何者！？</a:t>
                  </a:r>
                </a:p>
              </p:txBody>
            </p:sp>
            <p:pic>
              <p:nvPicPr>
                <p:cNvPr id="159" name="図 158" descr="QR コード&#10;&#10;AI 生成コンテンツは誤りを含む可能性があります。">
                  <a:extLst>
                    <a:ext uri="{FF2B5EF4-FFF2-40B4-BE49-F238E27FC236}">
                      <a16:creationId xmlns:a16="http://schemas.microsoft.com/office/drawing/2014/main" id="{F87DBD82-2057-8CBA-8437-833F63BB608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478766" y="4695534"/>
                  <a:ext cx="926725" cy="926725"/>
                </a:xfrm>
                <a:prstGeom prst="rect">
                  <a:avLst/>
                </a:prstGeom>
              </p:spPr>
            </p:pic>
          </p:grpSp>
          <p:grpSp>
            <p:nvGrpSpPr>
              <p:cNvPr id="5" name="グループ化 4">
                <a:extLst>
                  <a:ext uri="{FF2B5EF4-FFF2-40B4-BE49-F238E27FC236}">
                    <a16:creationId xmlns:a16="http://schemas.microsoft.com/office/drawing/2014/main" id="{56991C44-E270-610B-A21E-B8967A2944F9}"/>
                  </a:ext>
                </a:extLst>
              </p:cNvPr>
              <p:cNvGrpSpPr/>
              <p:nvPr/>
            </p:nvGrpSpPr>
            <p:grpSpPr>
              <a:xfrm>
                <a:off x="6640045" y="3705691"/>
                <a:ext cx="4201645" cy="2725122"/>
                <a:chOff x="6340033" y="3829560"/>
                <a:chExt cx="3819677" cy="2477384"/>
              </a:xfrm>
            </p:grpSpPr>
            <p:sp>
              <p:nvSpPr>
                <p:cNvPr id="140" name="正方形/長方形 139">
                  <a:extLst>
                    <a:ext uri="{FF2B5EF4-FFF2-40B4-BE49-F238E27FC236}">
                      <a16:creationId xmlns:a16="http://schemas.microsoft.com/office/drawing/2014/main" id="{23FF4B30-7963-19D1-FB88-7F7DC8CF553C}"/>
                    </a:ext>
                  </a:extLst>
                </p:cNvPr>
                <p:cNvSpPr/>
                <p:nvPr/>
              </p:nvSpPr>
              <p:spPr>
                <a:xfrm>
                  <a:off x="6513654"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お見積もり</a:t>
                  </a:r>
                  <a:r>
                    <a:rPr kumimoji="1" lang="en-US" altLang="ja-JP" sz="1600" b="1" dirty="0">
                      <a:solidFill>
                        <a:schemeClr val="bg1"/>
                      </a:solidFill>
                      <a:latin typeface="+mn-ea"/>
                    </a:rPr>
                    <a:t>/</a:t>
                  </a:r>
                  <a:r>
                    <a:rPr kumimoji="1" lang="ja-JP" altLang="en-US" sz="1600" b="1" dirty="0">
                      <a:solidFill>
                        <a:schemeClr val="bg1"/>
                      </a:solidFill>
                      <a:latin typeface="+mn-ea"/>
                    </a:rPr>
                    <a:t>サンプル作成を依頼する</a:t>
                  </a:r>
                </a:p>
              </p:txBody>
            </p:sp>
            <p:sp>
              <p:nvSpPr>
                <p:cNvPr id="141" name="正方形/長方形 140">
                  <a:extLst>
                    <a:ext uri="{FF2B5EF4-FFF2-40B4-BE49-F238E27FC236}">
                      <a16:creationId xmlns:a16="http://schemas.microsoft.com/office/drawing/2014/main" id="{B3CC0CE7-C408-0391-C899-FEA766621294}"/>
                    </a:ext>
                  </a:extLst>
                </p:cNvPr>
                <p:cNvSpPr/>
                <p:nvPr/>
              </p:nvSpPr>
              <p:spPr>
                <a:xfrm>
                  <a:off x="6340033"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9">
                        <a:extLst>
                          <a:ext uri="{A12FA001-AC4F-418D-AE19-62706E023703}">
                            <ahyp:hlinkClr xmlns:ahyp="http://schemas.microsoft.com/office/drawing/2018/hyperlinkcolor" val="tx"/>
                          </a:ext>
                        </a:extLst>
                      </a:hlinkClick>
                    </a:rPr>
                    <a:t>https://business-jungle.com/material/sample-material/</a:t>
                  </a:r>
                  <a:endParaRPr kumimoji="1" lang="ja-JP" altLang="en-US" sz="1600" dirty="0">
                    <a:solidFill>
                      <a:schemeClr val="bg1"/>
                    </a:solidFill>
                    <a:latin typeface="+mn-ea"/>
                  </a:endParaRPr>
                </a:p>
              </p:txBody>
            </p:sp>
            <p:sp>
              <p:nvSpPr>
                <p:cNvPr id="143" name="正方形/長方形 142">
                  <a:extLst>
                    <a:ext uri="{FF2B5EF4-FFF2-40B4-BE49-F238E27FC236}">
                      <a16:creationId xmlns:a16="http://schemas.microsoft.com/office/drawing/2014/main" id="{22372699-2132-0236-3DE2-EF49FC8BAE7D}"/>
                    </a:ext>
                  </a:extLst>
                </p:cNvPr>
                <p:cNvSpPr/>
                <p:nvPr/>
              </p:nvSpPr>
              <p:spPr>
                <a:xfrm>
                  <a:off x="6513654"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dirty="0">
                      <a:solidFill>
                        <a:schemeClr val="bg1"/>
                      </a:solidFill>
                      <a:latin typeface="+mn-ea"/>
                    </a:rPr>
                    <a:t>さて、価格と品質はどんな感じだい？</a:t>
                  </a:r>
                </a:p>
              </p:txBody>
            </p:sp>
            <p:pic>
              <p:nvPicPr>
                <p:cNvPr id="161" name="図 160" descr="QR コード&#10;&#10;AI 生成コンテンツは誤りを含む可能性があります。">
                  <a:extLst>
                    <a:ext uri="{FF2B5EF4-FFF2-40B4-BE49-F238E27FC236}">
                      <a16:creationId xmlns:a16="http://schemas.microsoft.com/office/drawing/2014/main" id="{60478842-1932-A701-EDAC-595D99B74ED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786509" y="4693527"/>
                  <a:ext cx="926725" cy="926725"/>
                </a:xfrm>
                <a:prstGeom prst="rect">
                  <a:avLst/>
                </a:prstGeom>
              </p:spPr>
            </p:pic>
          </p:grpSp>
        </p:grpSp>
        <p:grpSp>
          <p:nvGrpSpPr>
            <p:cNvPr id="14" name="グループ化 13">
              <a:extLst>
                <a:ext uri="{FF2B5EF4-FFF2-40B4-BE49-F238E27FC236}">
                  <a16:creationId xmlns:a16="http://schemas.microsoft.com/office/drawing/2014/main" id="{C7767A64-5A6E-8ED5-5608-D87BD9F5AAAA}"/>
                </a:ext>
              </a:extLst>
            </p:cNvPr>
            <p:cNvGrpSpPr/>
            <p:nvPr/>
          </p:nvGrpSpPr>
          <p:grpSpPr>
            <a:xfrm>
              <a:off x="8178350" y="1173904"/>
              <a:ext cx="356050" cy="321002"/>
              <a:chOff x="8122417" y="1154643"/>
              <a:chExt cx="356050" cy="321002"/>
            </a:xfrm>
          </p:grpSpPr>
          <p:sp>
            <p:nvSpPr>
              <p:cNvPr id="10" name="涙形 9">
                <a:extLst>
                  <a:ext uri="{FF2B5EF4-FFF2-40B4-BE49-F238E27FC236}">
                    <a16:creationId xmlns:a16="http://schemas.microsoft.com/office/drawing/2014/main" id="{253AA95E-865E-11B3-DD22-BE39ADB11821}"/>
                  </a:ext>
                </a:extLst>
              </p:cNvPr>
              <p:cNvSpPr/>
              <p:nvPr/>
            </p:nvSpPr>
            <p:spPr>
              <a:xfrm rot="9900000">
                <a:off x="8122417" y="1154643"/>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涙形 11">
                <a:extLst>
                  <a:ext uri="{FF2B5EF4-FFF2-40B4-BE49-F238E27FC236}">
                    <a16:creationId xmlns:a16="http://schemas.microsoft.com/office/drawing/2014/main" id="{6BD6186C-CB0B-41CA-9821-56E7A3FEB289}"/>
                  </a:ext>
                </a:extLst>
              </p:cNvPr>
              <p:cNvSpPr/>
              <p:nvPr/>
            </p:nvSpPr>
            <p:spPr>
              <a:xfrm rot="11700000">
                <a:off x="8314004" y="1311182"/>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7977729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41C3E266D40784080AE7FC7FC3CF127" ma:contentTypeVersion="14" ma:contentTypeDescription="新しいドキュメントを作成します。" ma:contentTypeScope="" ma:versionID="75c7c3f1ea8c28eb2d2c96c6d94c3823">
  <xsd:schema xmlns:xsd="http://www.w3.org/2001/XMLSchema" xmlns:xs="http://www.w3.org/2001/XMLSchema" xmlns:p="http://schemas.microsoft.com/office/2006/metadata/properties" xmlns:ns2="ffd60cc4-70c0-4043-81e8-97be71ffa410" xmlns:ns3="1bf6ce71-f2af-4399-804e-8773bbe322f2" targetNamespace="http://schemas.microsoft.com/office/2006/metadata/properties" ma:root="true" ma:fieldsID="be19b96d4d9679c16e74a1bc78cf10a1" ns2:_="" ns3:_="">
    <xsd:import namespace="ffd60cc4-70c0-4043-81e8-97be71ffa410"/>
    <xsd:import namespace="1bf6ce71-f2af-4399-804e-8773bbe322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60cc4-70c0-4043-81e8-97be71ffa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e11d2887-7d44-46f2-be60-af6bd70e5d5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6ce71-f2af-4399-804e-8773bbe322f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fa11d1-c12e-4afe-8e86-e16f823e0944}" ma:internalName="TaxCatchAll" ma:showField="CatchAllData" ma:web="1bf6ce71-f2af-4399-804e-8773bbe32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d60cc4-70c0-4043-81e8-97be71ffa410">
      <Terms xmlns="http://schemas.microsoft.com/office/infopath/2007/PartnerControls"/>
    </lcf76f155ced4ddcb4097134ff3c332f>
    <TaxCatchAll xmlns="1bf6ce71-f2af-4399-804e-8773bbe322f2" xsi:nil="true"/>
  </documentManagement>
</p:properties>
</file>

<file path=customXml/itemProps1.xml><?xml version="1.0" encoding="utf-8"?>
<ds:datastoreItem xmlns:ds="http://schemas.openxmlformats.org/officeDocument/2006/customXml" ds:itemID="{A3DA9FB9-6363-47BF-9C3B-90ACB0E8D22F}">
  <ds:schemaRefs>
    <ds:schemaRef ds:uri="http://schemas.microsoft.com/sharepoint/v3/contenttype/forms"/>
  </ds:schemaRefs>
</ds:datastoreItem>
</file>

<file path=customXml/itemProps2.xml><?xml version="1.0" encoding="utf-8"?>
<ds:datastoreItem xmlns:ds="http://schemas.openxmlformats.org/officeDocument/2006/customXml" ds:itemID="{6C6AE323-8390-4798-BEA5-4B6468D51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60cc4-70c0-4043-81e8-97be71ffa410"/>
    <ds:schemaRef ds:uri="1bf6ce71-f2af-4399-804e-8773bbe32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8FE269-A7A8-4206-9C41-5DE4916A6645}">
  <ds:schemaRefs>
    <ds:schemaRef ds:uri="http://schemas.microsoft.com/office/2006/metadata/properties"/>
    <ds:schemaRef ds:uri="http://schemas.microsoft.com/office/infopath/2007/PartnerControls"/>
    <ds:schemaRef ds:uri="ffd60cc4-70c0-4043-81e8-97be71ffa410"/>
    <ds:schemaRef ds:uri="1bf6ce71-f2af-4399-804e-8773bbe322f2"/>
  </ds:schemaRefs>
</ds:datastoreItem>
</file>

<file path=docProps/app.xml><?xml version="1.0" encoding="utf-8"?>
<Properties xmlns="http://schemas.openxmlformats.org/officeDocument/2006/extended-properties" xmlns:vt="http://schemas.openxmlformats.org/officeDocument/2006/docPropsVTypes">
  <TotalTime>2088</TotalTime>
  <Words>308</Words>
  <Application>Microsoft Office PowerPoint</Application>
  <PresentationFormat>ワイド画面</PresentationFormat>
  <Paragraphs>24</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游ゴシック</vt:lpstr>
      <vt:lpstr>游ゴシック Light</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松浦</dc:creator>
  <cp:lastModifiedBy>松浦</cp:lastModifiedBy>
  <cp:revision>15</cp:revision>
  <dcterms:created xsi:type="dcterms:W3CDTF">2026-02-02T01:58:36Z</dcterms:created>
  <dcterms:modified xsi:type="dcterms:W3CDTF">2026-02-17T12:28:20Z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0x010100C41C3E266D40784080AE7FC7FC3CF127</vt:lpwstr>
  </property>
  <property fmtid="{D5CDD505-2E9C-101B-9397-08002B2CF9AE}" pid="3" name="MediaServiceImageTags">
    <vt:lpwstr/>
  </property>
</Properties>
</file>