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059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0A8"/>
    <a:srgbClr val="F9F9F9"/>
    <a:srgbClr val="1924FF"/>
    <a:srgbClr val="77BF3F"/>
    <a:srgbClr val="FAC60A"/>
    <a:srgbClr val="46CBE1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AC270D-0C04-45E8-B389-F19E146A9D10}" v="584" dt="2026-02-17T11:01:08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7T12:28:40.207" v="22947" actId="47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7T12:28:37.616" v="22946" actId="47"/>
        <pc:sldMkLst>
          <pc:docMk/>
          <pc:sldMk cId="2861357872" sldId="6057"/>
        </pc:sldMkLst>
        <pc:spChg chg="add mod topLvl">
          <ac:chgData name="松浦英宗" userId="9b03fd3a-662f-49ff-9af1-1b93cf7aab22" providerId="ADAL" clId="{56E9DFAE-DDAD-4FCA-8AED-56B2D15DB479}" dt="2026-02-17T08:14:02.204" v="20483" actId="554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5" creationId="{A97F7A94-063C-B290-6F75-22F8FD3B592D}"/>
          </ac:spMkLst>
        </pc:spChg>
        <pc:spChg chg="add mod">
          <ac:chgData name="松浦英宗" userId="9b03fd3a-662f-49ff-9af1-1b93cf7aab22" providerId="ADAL" clId="{56E9DFAE-DDAD-4FCA-8AED-56B2D15DB479}" dt="2026-02-17T08:13:39.894" v="20448" actId="14100"/>
          <ac:spMkLst>
            <pc:docMk/>
            <pc:sldMk cId="2861357872" sldId="6057"/>
            <ac:spMk id="10" creationId="{CEE2455D-19BD-FD37-247D-E29F637AD663}"/>
          </ac:spMkLst>
        </pc:spChg>
        <pc:spChg chg="add mod">
          <ac:chgData name="松浦英宗" userId="9b03fd3a-662f-49ff-9af1-1b93cf7aab22" providerId="ADAL" clId="{56E9DFAE-DDAD-4FCA-8AED-56B2D15DB479}" dt="2026-02-17T08:10:06.254" v="20269" actId="1035"/>
          <ac:spMkLst>
            <pc:docMk/>
            <pc:sldMk cId="2861357872" sldId="6057"/>
            <ac:spMk id="11" creationId="{01B59340-DE33-C5BB-3202-3BD9ABD85722}"/>
          </ac:spMkLst>
        </pc:spChg>
        <pc:spChg chg="add 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12" creationId="{F5396FCB-4B15-CFD3-884F-2EC5438FF522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15" creationId="{E6FFF28E-27B1-C2C4-1B10-8599CD84A8F3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16" creationId="{F0FCB646-F9F4-FB11-8967-6AEEB9F34951}"/>
          </ac:spMkLst>
        </pc:spChg>
        <pc:spChg chg="mod">
          <ac:chgData name="松浦英宗" userId="9b03fd3a-662f-49ff-9af1-1b93cf7aab22" providerId="ADAL" clId="{56E9DFAE-DDAD-4FCA-8AED-56B2D15DB479}" dt="2026-02-17T08:11:29.064" v="20385" actId="242"/>
          <ac:spMkLst>
            <pc:docMk/>
            <pc:sldMk cId="2861357872" sldId="6057"/>
            <ac:spMk id="18" creationId="{EADFDC8F-6D9B-5F59-7094-22663B43F9D6}"/>
          </ac:spMkLst>
        </pc:spChg>
        <pc:spChg chg="mod">
          <ac:chgData name="松浦英宗" userId="9b03fd3a-662f-49ff-9af1-1b93cf7aab22" providerId="ADAL" clId="{56E9DFAE-DDAD-4FCA-8AED-56B2D15DB479}" dt="2026-02-17T08:11:29.064" v="20385" actId="242"/>
          <ac:spMkLst>
            <pc:docMk/>
            <pc:sldMk cId="2861357872" sldId="6057"/>
            <ac:spMk id="19" creationId="{165C89CC-8A44-FE15-5188-53A531A306AA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21" creationId="{A88C4E9C-DD16-CD9C-0AC8-28BAF7AC0553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22" creationId="{EAAE9BEA-07A3-9AA3-3569-A1F5F9DBF7AA}"/>
          </ac:spMkLst>
        </pc:spChg>
        <pc:spChg chg="mod">
          <ac:chgData name="松浦英宗" userId="9b03fd3a-662f-49ff-9af1-1b93cf7aab22" providerId="ADAL" clId="{56E9DFAE-DDAD-4FCA-8AED-56B2D15DB479}" dt="2026-02-17T08:12:35.927" v="20411" actId="404"/>
          <ac:spMkLst>
            <pc:docMk/>
            <pc:sldMk cId="2861357872" sldId="6057"/>
            <ac:spMk id="24" creationId="{AF76E016-5A5A-E28C-58EE-63A795EF3CBE}"/>
          </ac:spMkLst>
        </pc:spChg>
        <pc:spChg chg="mod">
          <ac:chgData name="松浦英宗" userId="9b03fd3a-662f-49ff-9af1-1b93cf7aab22" providerId="ADAL" clId="{56E9DFAE-DDAD-4FCA-8AED-56B2D15DB479}" dt="2026-02-17T08:12:35.927" v="20411" actId="404"/>
          <ac:spMkLst>
            <pc:docMk/>
            <pc:sldMk cId="2861357872" sldId="6057"/>
            <ac:spMk id="25" creationId="{55A2A251-93D9-97FB-A458-AAD77870D941}"/>
          </ac:spMkLst>
        </pc:spChg>
        <pc:spChg chg="mod">
          <ac:chgData name="松浦英宗" userId="9b03fd3a-662f-49ff-9af1-1b93cf7aab22" providerId="ADAL" clId="{56E9DFAE-DDAD-4FCA-8AED-56B2D15DB479}" dt="2026-02-17T08:12:35.927" v="20411" actId="404"/>
          <ac:spMkLst>
            <pc:docMk/>
            <pc:sldMk cId="2861357872" sldId="6057"/>
            <ac:spMk id="27" creationId="{DC5B6D45-642C-2DFD-88A9-385273B75478}"/>
          </ac:spMkLst>
        </pc:spChg>
        <pc:spChg chg="mod">
          <ac:chgData name="松浦英宗" userId="9b03fd3a-662f-49ff-9af1-1b93cf7aab22" providerId="ADAL" clId="{56E9DFAE-DDAD-4FCA-8AED-56B2D15DB479}" dt="2026-02-17T08:12:35.927" v="20411" actId="404"/>
          <ac:spMkLst>
            <pc:docMk/>
            <pc:sldMk cId="2861357872" sldId="6057"/>
            <ac:spMk id="28" creationId="{D8595856-DDA1-A2B0-44A6-E2DEE8A6E0B7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30" creationId="{47B70C7F-29CD-4860-36AC-0696E5D5D8C9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31" creationId="{855EF560-8CCB-3828-C41B-6D30278FB4D0}"/>
          </ac:spMkLst>
        </pc:spChg>
        <pc:spChg chg="add mod">
          <ac:chgData name="松浦英宗" userId="9b03fd3a-662f-49ff-9af1-1b93cf7aab22" providerId="ADAL" clId="{56E9DFAE-DDAD-4FCA-8AED-56B2D15DB479}" dt="2026-02-17T08:14:10.468" v="20484" actId="207"/>
          <ac:spMkLst>
            <pc:docMk/>
            <pc:sldMk cId="2861357872" sldId="6057"/>
            <ac:spMk id="32" creationId="{083C34ED-4730-79BF-50D9-A84D610CDEFA}"/>
          </ac:spMkLst>
        </pc:spChg>
        <pc:spChg chg="add mod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33" creationId="{C8B581D3-C958-637C-EA17-57928896976B}"/>
          </ac:spMkLst>
        </pc:spChg>
        <pc:spChg chg="add mod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34" creationId="{92E05380-9AF1-2AEA-15E5-0D2A9BAEA20D}"/>
          </ac:spMkLst>
        </pc:spChg>
        <pc:grpChg chg="add del mod">
          <ac:chgData name="松浦英宗" userId="9b03fd3a-662f-49ff-9af1-1b93cf7aab22" providerId="ADAL" clId="{56E9DFAE-DDAD-4FCA-8AED-56B2D15DB479}" dt="2026-02-17T08:13:14.513" v="20445" actId="165"/>
          <ac:grpSpMkLst>
            <pc:docMk/>
            <pc:sldMk cId="2861357872" sldId="6057"/>
            <ac:grpSpMk id="13" creationId="{8ACE0F97-1AF8-4410-FDA5-B625F2DA912B}"/>
          </ac:grpSpMkLst>
        </pc:grpChg>
        <pc:grpChg chg="add mod">
          <ac:chgData name="松浦英宗" userId="9b03fd3a-662f-49ff-9af1-1b93cf7aab22" providerId="ADAL" clId="{56E9DFAE-DDAD-4FCA-8AED-56B2D15DB479}" dt="2026-02-17T08:12:56.598" v="20416" actId="554"/>
          <ac:grpSpMkLst>
            <pc:docMk/>
            <pc:sldMk cId="2861357872" sldId="6057"/>
            <ac:grpSpMk id="14" creationId="{68254E12-7EE8-C67C-E0FD-8755C8B974B6}"/>
          </ac:grpSpMkLst>
        </pc:grpChg>
        <pc:grpChg chg="add del mod">
          <ac:chgData name="松浦英宗" userId="9b03fd3a-662f-49ff-9af1-1b93cf7aab22" providerId="ADAL" clId="{56E9DFAE-DDAD-4FCA-8AED-56B2D15DB479}" dt="2026-02-17T08:11:33.815" v="20388" actId="478"/>
          <ac:grpSpMkLst>
            <pc:docMk/>
            <pc:sldMk cId="2861357872" sldId="6057"/>
            <ac:grpSpMk id="17" creationId="{25130A93-C318-1F24-02EA-0B3676F6437D}"/>
          </ac:grpSpMkLst>
        </pc:grpChg>
        <pc:grpChg chg="add del mod">
          <ac:chgData name="松浦英宗" userId="9b03fd3a-662f-49ff-9af1-1b93cf7aab22" providerId="ADAL" clId="{56E9DFAE-DDAD-4FCA-8AED-56B2D15DB479}" dt="2026-02-17T08:13:14.513" v="20445" actId="165"/>
          <ac:grpSpMkLst>
            <pc:docMk/>
            <pc:sldMk cId="2861357872" sldId="6057"/>
            <ac:grpSpMk id="20" creationId="{965285D6-B1CE-D5AC-8D8C-C9327CEFBFCE}"/>
          </ac:grpSpMkLst>
        </pc:grpChg>
        <pc:grpChg chg="add del mod">
          <ac:chgData name="松浦英宗" userId="9b03fd3a-662f-49ff-9af1-1b93cf7aab22" providerId="ADAL" clId="{56E9DFAE-DDAD-4FCA-8AED-56B2D15DB479}" dt="2026-02-17T08:12:52.686" v="20414" actId="478"/>
          <ac:grpSpMkLst>
            <pc:docMk/>
            <pc:sldMk cId="2861357872" sldId="6057"/>
            <ac:grpSpMk id="23" creationId="{4584BF28-4EA8-98D2-96B8-D6E83307A8FB}"/>
          </ac:grpSpMkLst>
        </pc:grpChg>
        <pc:grpChg chg="add del mod">
          <ac:chgData name="松浦英宗" userId="9b03fd3a-662f-49ff-9af1-1b93cf7aab22" providerId="ADAL" clId="{56E9DFAE-DDAD-4FCA-8AED-56B2D15DB479}" dt="2026-02-17T08:12:52.686" v="20414" actId="478"/>
          <ac:grpSpMkLst>
            <pc:docMk/>
            <pc:sldMk cId="2861357872" sldId="6057"/>
            <ac:grpSpMk id="26" creationId="{582E7CA1-519D-5439-23B2-7F192EF0365D}"/>
          </ac:grpSpMkLst>
        </pc:grpChg>
        <pc:grpChg chg="add mod">
          <ac:chgData name="松浦英宗" userId="9b03fd3a-662f-49ff-9af1-1b93cf7aab22" providerId="ADAL" clId="{56E9DFAE-DDAD-4FCA-8AED-56B2D15DB479}" dt="2026-02-17T08:12:56.598" v="20416" actId="554"/>
          <ac:grpSpMkLst>
            <pc:docMk/>
            <pc:sldMk cId="2861357872" sldId="6057"/>
            <ac:grpSpMk id="29" creationId="{5C15E5F5-9930-91FC-FC10-89D0E7D26C45}"/>
          </ac:grpSpMkLst>
        </pc:grpChg>
        <pc:picChg chg="add del mod">
          <ac:chgData name="松浦英宗" userId="9b03fd3a-662f-49ff-9af1-1b93cf7aab22" providerId="ADAL" clId="{56E9DFAE-DDAD-4FCA-8AED-56B2D15DB479}" dt="2026-02-17T08:04:36.445" v="20131" actId="478"/>
          <ac:picMkLst>
            <pc:docMk/>
            <pc:sldMk cId="2861357872" sldId="6057"/>
            <ac:picMk id="4" creationId="{A8767B55-53DD-CB09-5E1F-569B761D1FF5}"/>
          </ac:picMkLst>
        </pc:picChg>
        <pc:picChg chg="add del mod">
          <ac:chgData name="松浦英宗" userId="9b03fd3a-662f-49ff-9af1-1b93cf7aab22" providerId="ADAL" clId="{56E9DFAE-DDAD-4FCA-8AED-56B2D15DB479}" dt="2026-02-17T08:06:01.412" v="20168" actId="478"/>
          <ac:picMkLst>
            <pc:docMk/>
            <pc:sldMk cId="2861357872" sldId="6057"/>
            <ac:picMk id="7" creationId="{D1452FB9-4A9F-108E-3710-BCF1765530E9}"/>
          </ac:picMkLst>
        </pc:picChg>
        <pc:picChg chg="add mod">
          <ac:chgData name="松浦英宗" userId="9b03fd3a-662f-49ff-9af1-1b93cf7aab22" providerId="ADAL" clId="{56E9DFAE-DDAD-4FCA-8AED-56B2D15DB479}" dt="2026-02-17T08:15:56.965" v="20632" actId="1035"/>
          <ac:picMkLst>
            <pc:docMk/>
            <pc:sldMk cId="2861357872" sldId="6057"/>
            <ac:picMk id="9" creationId="{0FDFD1F5-91E8-B4CD-CA05-4596E7FFAAB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7T12:28:37.616" v="22946" actId="47"/>
        <pc:sldMkLst>
          <pc:docMk/>
          <pc:sldMk cId="2225054236" sldId="6058"/>
        </pc:sldMkLst>
        <pc:spChg chg="del">
          <ac:chgData name="松浦英宗" userId="9b03fd3a-662f-49ff-9af1-1b93cf7aab22" providerId="ADAL" clId="{56E9DFAE-DDAD-4FCA-8AED-56B2D15DB479}" dt="2026-02-17T08:05:03.307" v="20137" actId="478"/>
          <ac:spMkLst>
            <pc:docMk/>
            <pc:sldMk cId="2225054236" sldId="6058"/>
            <ac:spMk id="2" creationId="{A440777F-F6CB-0E2D-161B-08BB66239B3A}"/>
          </ac:spMkLst>
        </pc:spChg>
        <pc:spChg chg="del mod">
          <ac:chgData name="松浦英宗" userId="9b03fd3a-662f-49ff-9af1-1b93cf7aab22" providerId="ADAL" clId="{56E9DFAE-DDAD-4FCA-8AED-56B2D15DB479}" dt="2026-02-17T08:17:09.436" v="20633" actId="478"/>
          <ac:spMkLst>
            <pc:docMk/>
            <pc:sldMk cId="2225054236" sldId="6058"/>
            <ac:spMk id="5" creationId="{615CFB86-2282-C715-5464-1E713A733011}"/>
          </ac:spMkLst>
        </pc:spChg>
        <pc:spChg chg="add mod ord">
          <ac:chgData name="松浦英宗" userId="9b03fd3a-662f-49ff-9af1-1b93cf7aab22" providerId="ADAL" clId="{56E9DFAE-DDAD-4FCA-8AED-56B2D15DB479}" dt="2026-02-17T08:18:35.478" v="20654" actId="207"/>
          <ac:spMkLst>
            <pc:docMk/>
            <pc:sldMk cId="2225054236" sldId="6058"/>
            <ac:spMk id="6" creationId="{339F1734-0A79-B50A-77F8-51ADA408FD4F}"/>
          </ac:spMkLst>
        </pc:spChg>
        <pc:spChg chg="add mod">
          <ac:chgData name="松浦英宗" userId="9b03fd3a-662f-49ff-9af1-1b93cf7aab22" providerId="ADAL" clId="{56E9DFAE-DDAD-4FCA-8AED-56B2D15DB479}" dt="2026-02-17T08:23:10.151" v="20765" actId="948"/>
          <ac:spMkLst>
            <pc:docMk/>
            <pc:sldMk cId="2225054236" sldId="6058"/>
            <ac:spMk id="7" creationId="{2DEC970B-3899-85B3-3A12-18A9EFA32120}"/>
          </ac:spMkLst>
        </pc:spChg>
        <pc:spChg chg="add mod">
          <ac:chgData name="松浦英宗" userId="9b03fd3a-662f-49ff-9af1-1b93cf7aab22" providerId="ADAL" clId="{56E9DFAE-DDAD-4FCA-8AED-56B2D15DB479}" dt="2026-02-17T08:19:55.930" v="20674" actId="571"/>
          <ac:spMkLst>
            <pc:docMk/>
            <pc:sldMk cId="2225054236" sldId="6058"/>
            <ac:spMk id="8" creationId="{0B9DC168-166C-1678-988D-CC58173917B0}"/>
          </ac:spMkLst>
        </pc:spChg>
        <pc:spChg chg="add mod">
          <ac:chgData name="松浦英宗" userId="9b03fd3a-662f-49ff-9af1-1b93cf7aab22" providerId="ADAL" clId="{56E9DFAE-DDAD-4FCA-8AED-56B2D15DB479}" dt="2026-02-17T08:19:55.930" v="20674" actId="571"/>
          <ac:spMkLst>
            <pc:docMk/>
            <pc:sldMk cId="2225054236" sldId="6058"/>
            <ac:spMk id="9" creationId="{F3BED981-093B-2B2E-BE6F-6B3CD229A5C0}"/>
          </ac:spMkLst>
        </pc:spChg>
        <pc:spChg chg="add mod">
          <ac:chgData name="松浦英宗" userId="9b03fd3a-662f-49ff-9af1-1b93cf7aab22" providerId="ADAL" clId="{56E9DFAE-DDAD-4FCA-8AED-56B2D15DB479}" dt="2026-02-17T08:21:37.893" v="20737" actId="404"/>
          <ac:spMkLst>
            <pc:docMk/>
            <pc:sldMk cId="2225054236" sldId="6058"/>
            <ac:spMk id="10" creationId="{00347567-4260-CEB8-2A1D-A06499396C70}"/>
          </ac:spMkLst>
        </pc:spChg>
        <pc:picChg chg="add mod modCrop">
          <ac:chgData name="松浦英宗" userId="9b03fd3a-662f-49ff-9af1-1b93cf7aab22" providerId="ADAL" clId="{56E9DFAE-DDAD-4FCA-8AED-56B2D15DB479}" dt="2026-02-17T08:18:53.820" v="20658" actId="14100"/>
          <ac:picMkLst>
            <pc:docMk/>
            <pc:sldMk cId="2225054236" sldId="6058"/>
            <ac:picMk id="4" creationId="{9AEEFE7B-839D-B6CC-265C-0E31899364C5}"/>
          </ac:picMkLst>
        </pc:picChg>
        <pc:cxnChg chg="add mod">
          <ac:chgData name="松浦英宗" userId="9b03fd3a-662f-49ff-9af1-1b93cf7aab22" providerId="ADAL" clId="{56E9DFAE-DDAD-4FCA-8AED-56B2D15DB479}" dt="2026-02-17T08:22:16.770" v="20759" actId="465"/>
          <ac:cxnSpMkLst>
            <pc:docMk/>
            <pc:sldMk cId="2225054236" sldId="6058"/>
            <ac:cxnSpMk id="11" creationId="{F3D6E0C2-8B0D-9272-2BD6-400BA27AFA6E}"/>
          </ac:cxnSpMkLst>
        </pc:cxnChg>
      </pc:sldChg>
      <pc:sldChg chg="addSp delSp modSp add mod">
        <pc:chgData name="松浦英宗" userId="9b03fd3a-662f-49ff-9af1-1b93cf7aab22" providerId="ADAL" clId="{56E9DFAE-DDAD-4FCA-8AED-56B2D15DB479}" dt="2026-02-17T10:48:20.181" v="22747" actId="12788"/>
        <pc:sldMkLst>
          <pc:docMk/>
          <pc:sldMk cId="2393164243" sldId="6059"/>
        </pc:sldMkLst>
        <pc:spChg chg="add mod">
          <ac:chgData name="松浦英宗" userId="9b03fd3a-662f-49ff-9af1-1b93cf7aab22" providerId="ADAL" clId="{56E9DFAE-DDAD-4FCA-8AED-56B2D15DB479}" dt="2026-02-17T08:27:31.146" v="20817" actId="1037"/>
          <ac:spMkLst>
            <pc:docMk/>
            <pc:sldMk cId="2393164243" sldId="6059"/>
            <ac:spMk id="2" creationId="{C729C442-8389-9AE8-2369-460C25BE6EC8}"/>
          </ac:spMkLst>
        </pc:spChg>
        <pc:spChg chg="mod">
          <ac:chgData name="松浦英宗" userId="9b03fd3a-662f-49ff-9af1-1b93cf7aab22" providerId="ADAL" clId="{56E9DFAE-DDAD-4FCA-8AED-56B2D15DB479}" dt="2026-02-17T08:30:29.287" v="20894" actId="207"/>
          <ac:spMkLst>
            <pc:docMk/>
            <pc:sldMk cId="2393164243" sldId="6059"/>
            <ac:spMk id="5" creationId="{D8FC24B7-DBBC-DB11-7E2E-231B67C5033D}"/>
          </ac:spMkLst>
        </pc:spChg>
        <pc:spChg chg="add mod">
          <ac:chgData name="松浦英宗" userId="9b03fd3a-662f-49ff-9af1-1b93cf7aab22" providerId="ADAL" clId="{56E9DFAE-DDAD-4FCA-8AED-56B2D15DB479}" dt="2026-02-17T08:30:10.852" v="20888" actId="164"/>
          <ac:spMkLst>
            <pc:docMk/>
            <pc:sldMk cId="2393164243" sldId="6059"/>
            <ac:spMk id="8" creationId="{4390208F-5449-A034-AC94-BF643D227FF2}"/>
          </ac:spMkLst>
        </pc:spChg>
        <pc:spChg chg="add mod">
          <ac:chgData name="松浦英宗" userId="9b03fd3a-662f-49ff-9af1-1b93cf7aab22" providerId="ADAL" clId="{56E9DFAE-DDAD-4FCA-8AED-56B2D15DB479}" dt="2026-02-17T08:30:10.852" v="20888" actId="164"/>
          <ac:spMkLst>
            <pc:docMk/>
            <pc:sldMk cId="2393164243" sldId="6059"/>
            <ac:spMk id="9" creationId="{DB0D2132-5C7D-4D96-1B6B-CE3F00FB339B}"/>
          </ac:spMkLst>
        </pc:spChg>
        <pc:spChg chg="add mod">
          <ac:chgData name="松浦英宗" userId="9b03fd3a-662f-49ff-9af1-1b93cf7aab22" providerId="ADAL" clId="{56E9DFAE-DDAD-4FCA-8AED-56B2D15DB479}" dt="2026-02-17T08:36:14.787" v="21262" actId="122"/>
          <ac:spMkLst>
            <pc:docMk/>
            <pc:sldMk cId="2393164243" sldId="6059"/>
            <ac:spMk id="11" creationId="{1F22F487-7291-31D1-855A-4BEC62475A13}"/>
          </ac:spMkLst>
        </pc:spChg>
        <pc:spChg chg="add mod">
          <ac:chgData name="松浦英宗" userId="9b03fd3a-662f-49ff-9af1-1b93cf7aab22" providerId="ADAL" clId="{56E9DFAE-DDAD-4FCA-8AED-56B2D15DB479}" dt="2026-02-17T08:35:32.189" v="21079" actId="165"/>
          <ac:spMkLst>
            <pc:docMk/>
            <pc:sldMk cId="2393164243" sldId="6059"/>
            <ac:spMk id="12" creationId="{CC742ADA-C9F8-6847-D8FE-8920C17AC761}"/>
          </ac:spMkLst>
        </pc:spChg>
        <pc:spChg chg="add mod">
          <ac:chgData name="松浦英宗" userId="9b03fd3a-662f-49ff-9af1-1b93cf7aab22" providerId="ADAL" clId="{56E9DFAE-DDAD-4FCA-8AED-56B2D15DB479}" dt="2026-02-17T08:31:03.510" v="20916" actId="571"/>
          <ac:spMkLst>
            <pc:docMk/>
            <pc:sldMk cId="2393164243" sldId="6059"/>
            <ac:spMk id="14" creationId="{AB682761-13C7-996D-5F0C-82A8656B1DCD}"/>
          </ac:spMkLst>
        </pc:spChg>
        <pc:spChg chg="mod">
          <ac:chgData name="松浦英宗" userId="9b03fd3a-662f-49ff-9af1-1b93cf7aab22" providerId="ADAL" clId="{56E9DFAE-DDAD-4FCA-8AED-56B2D15DB479}" dt="2026-02-17T08:31:03.510" v="20916" actId="571"/>
          <ac:spMkLst>
            <pc:docMk/>
            <pc:sldMk cId="2393164243" sldId="6059"/>
            <ac:spMk id="16" creationId="{3F82B61B-CED8-6EEC-467A-25BF3A58C8CE}"/>
          </ac:spMkLst>
        </pc:spChg>
        <pc:spChg chg="mod">
          <ac:chgData name="松浦英宗" userId="9b03fd3a-662f-49ff-9af1-1b93cf7aab22" providerId="ADAL" clId="{56E9DFAE-DDAD-4FCA-8AED-56B2D15DB479}" dt="2026-02-17T08:31:03.510" v="20916" actId="571"/>
          <ac:spMkLst>
            <pc:docMk/>
            <pc:sldMk cId="2393164243" sldId="6059"/>
            <ac:spMk id="17" creationId="{FBB2C911-9609-CD95-146E-D174264C39DF}"/>
          </ac:spMkLst>
        </pc:spChg>
        <pc:spChg chg="mod">
          <ac:chgData name="松浦英宗" userId="9b03fd3a-662f-49ff-9af1-1b93cf7aab22" providerId="ADAL" clId="{56E9DFAE-DDAD-4FCA-8AED-56B2D15DB479}" dt="2026-02-17T08:36:14.787" v="21262" actId="122"/>
          <ac:spMkLst>
            <pc:docMk/>
            <pc:sldMk cId="2393164243" sldId="6059"/>
            <ac:spMk id="19" creationId="{20559F69-54EE-6893-17F3-2CF9F644A248}"/>
          </ac:spMkLst>
        </pc:spChg>
        <pc:spChg chg="mod">
          <ac:chgData name="松浦英宗" userId="9b03fd3a-662f-49ff-9af1-1b93cf7aab22" providerId="ADAL" clId="{56E9DFAE-DDAD-4FCA-8AED-56B2D15DB479}" dt="2026-02-17T08:35:32.189" v="21079" actId="165"/>
          <ac:spMkLst>
            <pc:docMk/>
            <pc:sldMk cId="2393164243" sldId="6059"/>
            <ac:spMk id="20" creationId="{4E054D8D-70BF-FFEF-EDB4-9709EB716AD0}"/>
          </ac:spMkLst>
        </pc:spChg>
        <pc:spChg chg="mod">
          <ac:chgData name="松浦英宗" userId="9b03fd3a-662f-49ff-9af1-1b93cf7aab22" providerId="ADAL" clId="{56E9DFAE-DDAD-4FCA-8AED-56B2D15DB479}" dt="2026-02-17T08:36:14.787" v="21262" actId="122"/>
          <ac:spMkLst>
            <pc:docMk/>
            <pc:sldMk cId="2393164243" sldId="6059"/>
            <ac:spMk id="22" creationId="{4FD87F04-1319-76C0-12C9-0920657B48B1}"/>
          </ac:spMkLst>
        </pc:spChg>
        <pc:spChg chg="mod">
          <ac:chgData name="松浦英宗" userId="9b03fd3a-662f-49ff-9af1-1b93cf7aab22" providerId="ADAL" clId="{56E9DFAE-DDAD-4FCA-8AED-56B2D15DB479}" dt="2026-02-17T08:35:32.189" v="21079" actId="165"/>
          <ac:spMkLst>
            <pc:docMk/>
            <pc:sldMk cId="2393164243" sldId="6059"/>
            <ac:spMk id="23" creationId="{D68B7851-6492-7B1F-9303-D7A156955978}"/>
          </ac:spMkLst>
        </pc:spChg>
        <pc:spChg chg="mod">
          <ac:chgData name="松浦英宗" userId="9b03fd3a-662f-49ff-9af1-1b93cf7aab22" providerId="ADAL" clId="{56E9DFAE-DDAD-4FCA-8AED-56B2D15DB479}" dt="2026-02-17T08:36:14.787" v="21262" actId="122"/>
          <ac:spMkLst>
            <pc:docMk/>
            <pc:sldMk cId="2393164243" sldId="6059"/>
            <ac:spMk id="25" creationId="{F5BBCAB4-220B-CA74-E0D4-8F3397DC1735}"/>
          </ac:spMkLst>
        </pc:spChg>
        <pc:spChg chg="mod">
          <ac:chgData name="松浦英宗" userId="9b03fd3a-662f-49ff-9af1-1b93cf7aab22" providerId="ADAL" clId="{56E9DFAE-DDAD-4FCA-8AED-56B2D15DB479}" dt="2026-02-17T08:35:32.189" v="21079" actId="165"/>
          <ac:spMkLst>
            <pc:docMk/>
            <pc:sldMk cId="2393164243" sldId="6059"/>
            <ac:spMk id="26" creationId="{12CDBA38-E077-A07B-6ECA-A5A93285A8A0}"/>
          </ac:spMkLst>
        </pc:spChg>
        <pc:spChg chg="add mod">
          <ac:chgData name="松浦英宗" userId="9b03fd3a-662f-49ff-9af1-1b93cf7aab22" providerId="ADAL" clId="{56E9DFAE-DDAD-4FCA-8AED-56B2D15DB479}" dt="2026-02-17T08:31:19.987" v="20935" actId="571"/>
          <ac:spMkLst>
            <pc:docMk/>
            <pc:sldMk cId="2393164243" sldId="6059"/>
            <ac:spMk id="27" creationId="{7403EE7D-5072-64DC-E63E-6D7541CECF60}"/>
          </ac:spMkLst>
        </pc:spChg>
        <pc:spChg chg="mod">
          <ac:chgData name="松浦英宗" userId="9b03fd3a-662f-49ff-9af1-1b93cf7aab22" providerId="ADAL" clId="{56E9DFAE-DDAD-4FCA-8AED-56B2D15DB479}" dt="2026-02-17T08:31:19.987" v="20935" actId="571"/>
          <ac:spMkLst>
            <pc:docMk/>
            <pc:sldMk cId="2393164243" sldId="6059"/>
            <ac:spMk id="29" creationId="{A0A4A084-D095-12AA-56E8-067EA0584375}"/>
          </ac:spMkLst>
        </pc:spChg>
        <pc:spChg chg="mod">
          <ac:chgData name="松浦英宗" userId="9b03fd3a-662f-49ff-9af1-1b93cf7aab22" providerId="ADAL" clId="{56E9DFAE-DDAD-4FCA-8AED-56B2D15DB479}" dt="2026-02-17T08:31:19.987" v="20935" actId="571"/>
          <ac:spMkLst>
            <pc:docMk/>
            <pc:sldMk cId="2393164243" sldId="6059"/>
            <ac:spMk id="30" creationId="{0ABD145B-FAF1-72DF-E8B2-E2D4C2A887DB}"/>
          </ac:spMkLst>
        </pc:spChg>
        <pc:spChg chg="mod">
          <ac:chgData name="松浦英宗" userId="9b03fd3a-662f-49ff-9af1-1b93cf7aab22" providerId="ADAL" clId="{56E9DFAE-DDAD-4FCA-8AED-56B2D15DB479}" dt="2026-02-17T08:36:14.787" v="21262" actId="122"/>
          <ac:spMkLst>
            <pc:docMk/>
            <pc:sldMk cId="2393164243" sldId="6059"/>
            <ac:spMk id="32" creationId="{8D23EF0B-E5BD-4E36-5716-77D8267DF8C3}"/>
          </ac:spMkLst>
        </pc:spChg>
        <pc:spChg chg="mod">
          <ac:chgData name="松浦英宗" userId="9b03fd3a-662f-49ff-9af1-1b93cf7aab22" providerId="ADAL" clId="{56E9DFAE-DDAD-4FCA-8AED-56B2D15DB479}" dt="2026-02-17T08:35:32.189" v="21079" actId="165"/>
          <ac:spMkLst>
            <pc:docMk/>
            <pc:sldMk cId="2393164243" sldId="6059"/>
            <ac:spMk id="33" creationId="{52AB9A79-B65E-E0C7-179C-7AF8F36074B4}"/>
          </ac:spMkLst>
        </pc:spChg>
        <pc:spChg chg="add mod">
          <ac:chgData name="松浦英宗" userId="9b03fd3a-662f-49ff-9af1-1b93cf7aab22" providerId="ADAL" clId="{56E9DFAE-DDAD-4FCA-8AED-56B2D15DB479}" dt="2026-02-17T10:48:20.181" v="22747" actId="12788"/>
          <ac:spMkLst>
            <pc:docMk/>
            <pc:sldMk cId="2393164243" sldId="6059"/>
            <ac:spMk id="37" creationId="{B8354438-E420-E9E2-8FD8-A9E904C1D0A6}"/>
          </ac:spMkLst>
        </pc:spChg>
        <pc:grpChg chg="add mod">
          <ac:chgData name="松浦英宗" userId="9b03fd3a-662f-49ff-9af1-1b93cf7aab22" providerId="ADAL" clId="{56E9DFAE-DDAD-4FCA-8AED-56B2D15DB479}" dt="2026-02-17T08:30:10.852" v="20888" actId="164"/>
          <ac:grpSpMkLst>
            <pc:docMk/>
            <pc:sldMk cId="2393164243" sldId="6059"/>
            <ac:grpSpMk id="10" creationId="{06EBE108-4E5E-8FED-A55B-1A8CBF0ABEF5}"/>
          </ac:grpSpMkLst>
        </pc:grpChg>
        <pc:grpChg chg="add mod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13" creationId="{A710537C-9C36-4C02-27CB-6499CA0A7B9C}"/>
          </ac:grpSpMkLst>
        </pc:grpChg>
        <pc:grpChg chg="add mod">
          <ac:chgData name="松浦英宗" userId="9b03fd3a-662f-49ff-9af1-1b93cf7aab22" providerId="ADAL" clId="{56E9DFAE-DDAD-4FCA-8AED-56B2D15DB479}" dt="2026-02-17T08:31:03.510" v="20916" actId="571"/>
          <ac:grpSpMkLst>
            <pc:docMk/>
            <pc:sldMk cId="2393164243" sldId="6059"/>
            <ac:grpSpMk id="15" creationId="{4F3E8E27-A0D6-1B99-7439-448E14ADAA42}"/>
          </ac:grpSpMkLst>
        </pc:grpChg>
        <pc:grpChg chg="add mod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18" creationId="{644B70A6-06E4-9593-3CC6-B9F11C193556}"/>
          </ac:grpSpMkLst>
        </pc:grpChg>
        <pc:grpChg chg="add mod topLvl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21" creationId="{C6C75BC6-5C9F-A49F-468D-CED1A245E131}"/>
          </ac:grpSpMkLst>
        </pc:grpChg>
        <pc:grpChg chg="add mod topLvl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24" creationId="{8AFC7BF0-023A-493F-3271-F35E9450CE6A}"/>
          </ac:grpSpMkLst>
        </pc:grpChg>
        <pc:grpChg chg="add mod">
          <ac:chgData name="松浦英宗" userId="9b03fd3a-662f-49ff-9af1-1b93cf7aab22" providerId="ADAL" clId="{56E9DFAE-DDAD-4FCA-8AED-56B2D15DB479}" dt="2026-02-17T08:31:19.987" v="20935" actId="571"/>
          <ac:grpSpMkLst>
            <pc:docMk/>
            <pc:sldMk cId="2393164243" sldId="6059"/>
            <ac:grpSpMk id="28" creationId="{1EC1C749-CC1B-8BFD-C446-0CD8742ED113}"/>
          </ac:grpSpMkLst>
        </pc:grpChg>
        <pc:grpChg chg="add mod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31" creationId="{77DB2F67-348C-9FE4-C683-CE221E5F57E0}"/>
          </ac:grpSpMkLst>
        </pc:grpChg>
        <pc:grpChg chg="add del mod">
          <ac:chgData name="松浦英宗" userId="9b03fd3a-662f-49ff-9af1-1b93cf7aab22" providerId="ADAL" clId="{56E9DFAE-DDAD-4FCA-8AED-56B2D15DB479}" dt="2026-02-17T08:34:00.761" v="21035" actId="165"/>
          <ac:grpSpMkLst>
            <pc:docMk/>
            <pc:sldMk cId="2393164243" sldId="6059"/>
            <ac:grpSpMk id="34" creationId="{E414F79D-F6F3-1A06-7795-C82DB62C6CB3}"/>
          </ac:grpSpMkLst>
        </pc:grpChg>
        <pc:grpChg chg="add mod">
          <ac:chgData name="松浦英宗" userId="9b03fd3a-662f-49ff-9af1-1b93cf7aab22" providerId="ADAL" clId="{56E9DFAE-DDAD-4FCA-8AED-56B2D15DB479}" dt="2026-02-17T08:34:49.888" v="21058" actId="164"/>
          <ac:grpSpMkLst>
            <pc:docMk/>
            <pc:sldMk cId="2393164243" sldId="6059"/>
            <ac:grpSpMk id="35" creationId="{FD491CA6-2243-F343-C8AC-A3ADF2DE1531}"/>
          </ac:grpSpMkLst>
        </pc:grpChg>
        <pc:grpChg chg="add mod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36" creationId="{9BFC4DF9-2150-48DD-30E7-F181B87FB536}"/>
          </ac:grpSpMkLst>
        </pc:grpChg>
        <pc:picChg chg="add del mod">
          <ac:chgData name="松浦英宗" userId="9b03fd3a-662f-49ff-9af1-1b93cf7aab22" providerId="ADAL" clId="{56E9DFAE-DDAD-4FCA-8AED-56B2D15DB479}" dt="2026-02-17T08:27:21.129" v="20800" actId="478"/>
          <ac:picMkLst>
            <pc:docMk/>
            <pc:sldMk cId="2393164243" sldId="6059"/>
            <ac:picMk id="4" creationId="{AB19F1D3-E012-3EAA-D6F4-5062D1395874}"/>
          </ac:picMkLst>
        </pc:picChg>
        <pc:picChg chg="add mod">
          <ac:chgData name="松浦英宗" userId="9b03fd3a-662f-49ff-9af1-1b93cf7aab22" providerId="ADAL" clId="{56E9DFAE-DDAD-4FCA-8AED-56B2D15DB479}" dt="2026-02-17T10:48:20.181" v="22747" actId="12788"/>
          <ac:picMkLst>
            <pc:docMk/>
            <pc:sldMk cId="2393164243" sldId="6059"/>
            <ac:picMk id="7" creationId="{D2447B79-D0E3-0F4F-2323-C5230D0E5072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7T12:28:37.616" v="22946" actId="47"/>
        <pc:sldMkLst>
          <pc:docMk/>
          <pc:sldMk cId="2267589182" sldId="6060"/>
        </pc:sldMkLst>
        <pc:spChg chg="add mod ord">
          <ac:chgData name="松浦英宗" userId="9b03fd3a-662f-49ff-9af1-1b93cf7aab22" providerId="ADAL" clId="{56E9DFAE-DDAD-4FCA-8AED-56B2D15DB479}" dt="2026-02-17T08:40:37.121" v="21283" actId="12788"/>
          <ac:spMkLst>
            <pc:docMk/>
            <pc:sldMk cId="2267589182" sldId="6060"/>
            <ac:spMk id="2" creationId="{115A4E7C-3B52-9A3B-2261-0ED718C649B6}"/>
          </ac:spMkLst>
        </pc:spChg>
        <pc:spChg chg="add mod">
          <ac:chgData name="松浦英宗" userId="9b03fd3a-662f-49ff-9af1-1b93cf7aab22" providerId="ADAL" clId="{56E9DFAE-DDAD-4FCA-8AED-56B2D15DB479}" dt="2026-02-17T08:45:16.644" v="21395" actId="12788"/>
          <ac:spMkLst>
            <pc:docMk/>
            <pc:sldMk cId="2267589182" sldId="6060"/>
            <ac:spMk id="3" creationId="{71D713CE-07C2-706B-C30C-A8F2AA6898C1}"/>
          </ac:spMkLst>
        </pc:spChg>
        <pc:spChg chg="mod">
          <ac:chgData name="松浦英宗" userId="9b03fd3a-662f-49ff-9af1-1b93cf7aab22" providerId="ADAL" clId="{56E9DFAE-DDAD-4FCA-8AED-56B2D15DB479}" dt="2026-02-17T08:44:24.193" v="21376" actId="403"/>
          <ac:spMkLst>
            <pc:docMk/>
            <pc:sldMk cId="2267589182" sldId="6060"/>
            <ac:spMk id="5" creationId="{A55F59FF-F3D3-4532-084E-F40224BFF0A0}"/>
          </ac:spMkLst>
        </pc:spChg>
        <pc:spChg chg="add mod">
          <ac:chgData name="松浦英宗" userId="9b03fd3a-662f-49ff-9af1-1b93cf7aab22" providerId="ADAL" clId="{56E9DFAE-DDAD-4FCA-8AED-56B2D15DB479}" dt="2026-02-17T08:53:11.418" v="21406"/>
          <ac:spMkLst>
            <pc:docMk/>
            <pc:sldMk cId="2267589182" sldId="6060"/>
            <ac:spMk id="6" creationId="{211A3AB2-0642-5E25-2924-19DFDFC83A40}"/>
          </ac:spMkLst>
        </pc:spChg>
        <pc:spChg chg="add mod">
          <ac:chgData name="松浦英宗" userId="9b03fd3a-662f-49ff-9af1-1b93cf7aab22" providerId="ADAL" clId="{56E9DFAE-DDAD-4FCA-8AED-56B2D15DB479}" dt="2026-02-17T08:54:35.241" v="21440" actId="20577"/>
          <ac:spMkLst>
            <pc:docMk/>
            <pc:sldMk cId="2267589182" sldId="6060"/>
            <ac:spMk id="7" creationId="{35D625CB-2680-CDAA-6FEB-F72A25429520}"/>
          </ac:spMkLst>
        </pc:spChg>
        <pc:spChg chg="add mod">
          <ac:chgData name="松浦英宗" userId="9b03fd3a-662f-49ff-9af1-1b93cf7aab22" providerId="ADAL" clId="{56E9DFAE-DDAD-4FCA-8AED-56B2D15DB479}" dt="2026-02-17T08:54:23.643" v="21423" actId="14100"/>
          <ac:spMkLst>
            <pc:docMk/>
            <pc:sldMk cId="2267589182" sldId="6060"/>
            <ac:spMk id="8" creationId="{1FC014A0-7D10-9CA3-B34B-DAA96B5C9334}"/>
          </ac:spMkLst>
        </pc:spChg>
        <pc:spChg chg="add mod">
          <ac:chgData name="松浦英宗" userId="9b03fd3a-662f-49ff-9af1-1b93cf7aab22" providerId="ADAL" clId="{56E9DFAE-DDAD-4FCA-8AED-56B2D15DB479}" dt="2026-02-17T08:44:40.930" v="21379" actId="571"/>
          <ac:spMkLst>
            <pc:docMk/>
            <pc:sldMk cId="2267589182" sldId="6060"/>
            <ac:spMk id="9" creationId="{F003FE20-255B-5715-F8E0-7C6068301B9B}"/>
          </ac:spMkLst>
        </pc:spChg>
        <pc:spChg chg="add mod">
          <ac:chgData name="松浦英宗" userId="9b03fd3a-662f-49ff-9af1-1b93cf7aab22" providerId="ADAL" clId="{56E9DFAE-DDAD-4FCA-8AED-56B2D15DB479}" dt="2026-02-17T08:44:40.930" v="21379" actId="571"/>
          <ac:spMkLst>
            <pc:docMk/>
            <pc:sldMk cId="2267589182" sldId="6060"/>
            <ac:spMk id="10" creationId="{004161C4-5D68-84A9-B2A9-7E0C251EDA4D}"/>
          </ac:spMkLst>
        </pc:spChg>
        <pc:spChg chg="add mod">
          <ac:chgData name="松浦英宗" userId="9b03fd3a-662f-49ff-9af1-1b93cf7aab22" providerId="ADAL" clId="{56E9DFAE-DDAD-4FCA-8AED-56B2D15DB479}" dt="2026-02-17T08:45:16.644" v="21395" actId="12788"/>
          <ac:spMkLst>
            <pc:docMk/>
            <pc:sldMk cId="2267589182" sldId="6060"/>
            <ac:spMk id="11" creationId="{DB9C635F-8CE1-8744-A6BA-CA9867994B44}"/>
          </ac:spMkLst>
        </pc:spChg>
        <pc:spChg chg="add mod">
          <ac:chgData name="松浦英宗" userId="9b03fd3a-662f-49ff-9af1-1b93cf7aab22" providerId="ADAL" clId="{56E9DFAE-DDAD-4FCA-8AED-56B2D15DB479}" dt="2026-02-17T08:54:48.016" v="21444" actId="20577"/>
          <ac:spMkLst>
            <pc:docMk/>
            <pc:sldMk cId="2267589182" sldId="6060"/>
            <ac:spMk id="12" creationId="{CBAF1813-2DA6-FCF1-302A-15AFEBA7C942}"/>
          </ac:spMkLst>
        </pc:spChg>
        <pc:picChg chg="add mod">
          <ac:chgData name="松浦英宗" userId="9b03fd3a-662f-49ff-9af1-1b93cf7aab22" providerId="ADAL" clId="{56E9DFAE-DDAD-4FCA-8AED-56B2D15DB479}" dt="2026-02-17T08:43:02.502" v="21330" actId="1036"/>
          <ac:picMkLst>
            <pc:docMk/>
            <pc:sldMk cId="2267589182" sldId="6060"/>
            <ac:picMk id="4" creationId="{FB51A29E-6D58-1912-64E5-77FED757862B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7T12:28:37.616" v="22946" actId="47"/>
        <pc:sldMkLst>
          <pc:docMk/>
          <pc:sldMk cId="2334908541" sldId="6061"/>
        </pc:sldMkLst>
        <pc:spChg chg="add mod ord">
          <ac:chgData name="松浦英宗" userId="9b03fd3a-662f-49ff-9af1-1b93cf7aab22" providerId="ADAL" clId="{56E9DFAE-DDAD-4FCA-8AED-56B2D15DB479}" dt="2026-02-17T09:01:16.296" v="21589" actId="12789"/>
          <ac:spMkLst>
            <pc:docMk/>
            <pc:sldMk cId="2334908541" sldId="6061"/>
            <ac:spMk id="2" creationId="{A42BBA83-A3C9-6CB2-5CE7-D1195397EAAA}"/>
          </ac:spMkLst>
        </pc:spChg>
        <pc:spChg chg="add mod topLvl">
          <ac:chgData name="松浦英宗" userId="9b03fd3a-662f-49ff-9af1-1b93cf7aab22" providerId="ADAL" clId="{56E9DFAE-DDAD-4FCA-8AED-56B2D15DB479}" dt="2026-02-17T09:05:04.125" v="21648" actId="165"/>
          <ac:spMkLst>
            <pc:docMk/>
            <pc:sldMk cId="2334908541" sldId="6061"/>
            <ac:spMk id="4" creationId="{75F2BF84-C866-50D3-1BF1-64CF8DE6060E}"/>
          </ac:spMkLst>
        </pc:spChg>
        <pc:spChg chg="del">
          <ac:chgData name="松浦英宗" userId="9b03fd3a-662f-49ff-9af1-1b93cf7aab22" providerId="ADAL" clId="{56E9DFAE-DDAD-4FCA-8AED-56B2D15DB479}" dt="2026-02-17T08:56:44.742" v="21453" actId="478"/>
          <ac:spMkLst>
            <pc:docMk/>
            <pc:sldMk cId="2334908541" sldId="6061"/>
            <ac:spMk id="5" creationId="{FF213B4A-A1B7-8EEA-E606-463D3C41F3C8}"/>
          </ac:spMkLst>
        </pc:spChg>
        <pc:spChg chg="add mod topLvl">
          <ac:chgData name="松浦英宗" userId="9b03fd3a-662f-49ff-9af1-1b93cf7aab22" providerId="ADAL" clId="{56E9DFAE-DDAD-4FCA-8AED-56B2D15DB479}" dt="2026-02-17T09:05:04.125" v="21648" actId="165"/>
          <ac:spMkLst>
            <pc:docMk/>
            <pc:sldMk cId="2334908541" sldId="6061"/>
            <ac:spMk id="9" creationId="{6911B7BB-1028-1B2E-5669-B4B824C2CE66}"/>
          </ac:spMkLst>
        </pc:spChg>
        <pc:spChg chg="add mod topLvl">
          <ac:chgData name="松浦英宗" userId="9b03fd3a-662f-49ff-9af1-1b93cf7aab22" providerId="ADAL" clId="{56E9DFAE-DDAD-4FCA-8AED-56B2D15DB479}" dt="2026-02-17T09:05:51.150" v="21691" actId="14100"/>
          <ac:spMkLst>
            <pc:docMk/>
            <pc:sldMk cId="2334908541" sldId="6061"/>
            <ac:spMk id="10" creationId="{D68020F2-0E1F-621E-9030-116B3E692070}"/>
          </ac:spMkLst>
        </pc:spChg>
        <pc:spChg chg="add mod">
          <ac:chgData name="松浦英宗" userId="9b03fd3a-662f-49ff-9af1-1b93cf7aab22" providerId="ADAL" clId="{56E9DFAE-DDAD-4FCA-8AED-56B2D15DB479}" dt="2026-02-17T09:05:42.580" v="21680" actId="404"/>
          <ac:spMkLst>
            <pc:docMk/>
            <pc:sldMk cId="2334908541" sldId="6061"/>
            <ac:spMk id="11" creationId="{C8F6F0E5-9834-E0F4-5451-9EEAD81808D3}"/>
          </ac:spMkLst>
        </pc:spChg>
        <pc:grpChg chg="add mod topLvl">
          <ac:chgData name="松浦英宗" userId="9b03fd3a-662f-49ff-9af1-1b93cf7aab22" providerId="ADAL" clId="{56E9DFAE-DDAD-4FCA-8AED-56B2D15DB479}" dt="2026-02-17T09:05:57.440" v="21701" actId="1035"/>
          <ac:grpSpMkLst>
            <pc:docMk/>
            <pc:sldMk cId="2334908541" sldId="6061"/>
            <ac:grpSpMk id="14" creationId="{8E1D26BA-BA2F-740E-7A54-FE3FD6FDC030}"/>
          </ac:grpSpMkLst>
        </pc:grpChg>
        <pc:grpChg chg="add del mod">
          <ac:chgData name="松浦英宗" userId="9b03fd3a-662f-49ff-9af1-1b93cf7aab22" providerId="ADAL" clId="{56E9DFAE-DDAD-4FCA-8AED-56B2D15DB479}" dt="2026-02-17T09:05:04.125" v="21648" actId="165"/>
          <ac:grpSpMkLst>
            <pc:docMk/>
            <pc:sldMk cId="2334908541" sldId="6061"/>
            <ac:grpSpMk id="15" creationId="{59FEEA89-EF45-E584-6622-003B5CE2EF0A}"/>
          </ac:grpSpMkLst>
        </pc:grpChg>
        <pc:picChg chg="add mod modCrop">
          <ac:chgData name="松浦英宗" userId="9b03fd3a-662f-49ff-9af1-1b93cf7aab22" providerId="ADAL" clId="{56E9DFAE-DDAD-4FCA-8AED-56B2D15DB479}" dt="2026-02-17T08:57:30.247" v="21463" actId="1366"/>
          <ac:picMkLst>
            <pc:docMk/>
            <pc:sldMk cId="2334908541" sldId="6061"/>
            <ac:picMk id="3" creationId="{D3766CCA-0D11-45F6-F88E-6114556EE0B6}"/>
          </ac:picMkLst>
        </pc:picChg>
        <pc:cxnChg chg="add mod topLvl">
          <ac:chgData name="松浦英宗" userId="9b03fd3a-662f-49ff-9af1-1b93cf7aab22" providerId="ADAL" clId="{56E9DFAE-DDAD-4FCA-8AED-56B2D15DB479}" dt="2026-02-17T09:05:04.125" v="21648" actId="165"/>
          <ac:cxnSpMkLst>
            <pc:docMk/>
            <pc:sldMk cId="2334908541" sldId="6061"/>
            <ac:cxnSpMk id="6" creationId="{BD99CCFE-558F-3512-CA05-8098DE976108}"/>
          </ac:cxnSpMkLst>
        </pc:cxnChg>
        <pc:cxnChg chg="add mod topLvl">
          <ac:chgData name="松浦英宗" userId="9b03fd3a-662f-49ff-9af1-1b93cf7aab22" providerId="ADAL" clId="{56E9DFAE-DDAD-4FCA-8AED-56B2D15DB479}" dt="2026-02-17T09:05:04.125" v="21648" actId="165"/>
          <ac:cxnSpMkLst>
            <pc:docMk/>
            <pc:sldMk cId="2334908541" sldId="6061"/>
            <ac:cxnSpMk id="8" creationId="{4EF999BD-677D-A1FF-9610-570EB7A88DED}"/>
          </ac:cxnSpMkLst>
        </pc:cxnChg>
        <pc:cxnChg chg="add mod">
          <ac:chgData name="松浦英宗" userId="9b03fd3a-662f-49ff-9af1-1b93cf7aab22" providerId="ADAL" clId="{56E9DFAE-DDAD-4FCA-8AED-56B2D15DB479}" dt="2026-02-17T09:05:04.125" v="21648" actId="165"/>
          <ac:cxnSpMkLst>
            <pc:docMk/>
            <pc:sldMk cId="2334908541" sldId="6061"/>
            <ac:cxnSpMk id="12" creationId="{A888F2EC-41EB-FC50-E3F1-8EF57C4ADC51}"/>
          </ac:cxnSpMkLst>
        </pc:cxnChg>
        <pc:cxnChg chg="add mod">
          <ac:chgData name="松浦英宗" userId="9b03fd3a-662f-49ff-9af1-1b93cf7aab22" providerId="ADAL" clId="{56E9DFAE-DDAD-4FCA-8AED-56B2D15DB479}" dt="2026-02-17T09:05:04.125" v="21648" actId="165"/>
          <ac:cxnSpMkLst>
            <pc:docMk/>
            <pc:sldMk cId="2334908541" sldId="6061"/>
            <ac:cxnSpMk id="13" creationId="{1E1F8480-FEC6-41DE-31C8-3453B6CEEFF4}"/>
          </ac:cxnSpMkLst>
        </pc:cxnChg>
      </pc:sldChg>
      <pc:sldChg chg="addSp delSp modSp add del mod ord">
        <pc:chgData name="松浦英宗" userId="9b03fd3a-662f-49ff-9af1-1b93cf7aab22" providerId="ADAL" clId="{56E9DFAE-DDAD-4FCA-8AED-56B2D15DB479}" dt="2026-02-17T12:28:40.207" v="22947" actId="47"/>
        <pc:sldMkLst>
          <pc:docMk/>
          <pc:sldMk cId="3236584043" sldId="6062"/>
        </pc:sldMkLst>
        <pc:spChg chg="add mod ord">
          <ac:chgData name="松浦英宗" userId="9b03fd3a-662f-49ff-9af1-1b93cf7aab22" providerId="ADAL" clId="{56E9DFAE-DDAD-4FCA-8AED-56B2D15DB479}" dt="2026-02-17T10:09:14.321" v="22007" actId="167"/>
          <ac:spMkLst>
            <pc:docMk/>
            <pc:sldMk cId="3236584043" sldId="6062"/>
            <ac:spMk id="2" creationId="{71EDEA63-9D0A-0060-C037-8E4C429FC817}"/>
          </ac:spMkLst>
        </pc:spChg>
        <pc:spChg chg="add mod">
          <ac:chgData name="松浦英宗" userId="9b03fd3a-662f-49ff-9af1-1b93cf7aab22" providerId="ADAL" clId="{56E9DFAE-DDAD-4FCA-8AED-56B2D15DB479}" dt="2026-02-17T10:21:02.737" v="22306" actId="1036"/>
          <ac:spMkLst>
            <pc:docMk/>
            <pc:sldMk cId="3236584043" sldId="6062"/>
            <ac:spMk id="4" creationId="{3A9F507D-3B66-EFD1-9F05-2BD90EB5ACC4}"/>
          </ac:spMkLst>
        </pc:spChg>
        <pc:spChg chg="del">
          <ac:chgData name="松浦英宗" userId="9b03fd3a-662f-49ff-9af1-1b93cf7aab22" providerId="ADAL" clId="{56E9DFAE-DDAD-4FCA-8AED-56B2D15DB479}" dt="2026-02-17T10:09:18.929" v="22008" actId="478"/>
          <ac:spMkLst>
            <pc:docMk/>
            <pc:sldMk cId="3236584043" sldId="6062"/>
            <ac:spMk id="5" creationId="{DF937354-4478-0E01-926D-26020CE2F8B7}"/>
          </ac:spMkLst>
        </pc:spChg>
        <pc:spChg chg="add mod">
          <ac:chgData name="松浦英宗" userId="9b03fd3a-662f-49ff-9af1-1b93cf7aab22" providerId="ADAL" clId="{56E9DFAE-DDAD-4FCA-8AED-56B2D15DB479}" dt="2026-02-17T10:21:02.737" v="22306" actId="1036"/>
          <ac:spMkLst>
            <pc:docMk/>
            <pc:sldMk cId="3236584043" sldId="6062"/>
            <ac:spMk id="6" creationId="{539F4DA7-C130-1BDB-E7DC-8D7C70DDD191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14" creationId="{B755E658-BE5B-5BBB-1021-DD009EFD3A19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16" creationId="{542607CA-5236-B67B-F416-71D39D0DCDA1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18" creationId="{AB47D875-12F7-419E-4475-EFA2CD10258E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20" creationId="{6B720F91-9CCF-AB2A-37F3-7BD5AA4D602F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22" creationId="{A60B82EC-C111-2B85-101F-48DE2E8221BC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23" creationId="{8C6BA5F9-25BE-24D7-75D3-3159752B3F23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25" creationId="{55B06675-DADD-63D5-7D7E-0CBE068EA008}"/>
          </ac:spMkLst>
        </pc:spChg>
        <pc:spChg chg="mod topLvl">
          <ac:chgData name="松浦英宗" userId="9b03fd3a-662f-49ff-9af1-1b93cf7aab22" providerId="ADAL" clId="{56E9DFAE-DDAD-4FCA-8AED-56B2D15DB479}" dt="2026-02-17T10:12:19.123" v="22131" actId="164"/>
          <ac:spMkLst>
            <pc:docMk/>
            <pc:sldMk cId="3236584043" sldId="6062"/>
            <ac:spMk id="26" creationId="{1D0F549D-2056-3F47-4020-DDF794759E1C}"/>
          </ac:spMkLst>
        </pc:spChg>
        <pc:spChg chg="mod topLvl">
          <ac:chgData name="松浦英宗" userId="9b03fd3a-662f-49ff-9af1-1b93cf7aab22" providerId="ADAL" clId="{56E9DFAE-DDAD-4FCA-8AED-56B2D15DB479}" dt="2026-02-17T10:20:09.356" v="22269"/>
          <ac:spMkLst>
            <pc:docMk/>
            <pc:sldMk cId="3236584043" sldId="6062"/>
            <ac:spMk id="27" creationId="{AB2D31BE-BCA8-B052-8FA8-88B4D8024A75}"/>
          </ac:spMkLst>
        </pc:spChg>
        <pc:spChg chg="mod topLvl">
          <ac:chgData name="松浦英宗" userId="9b03fd3a-662f-49ff-9af1-1b93cf7aab22" providerId="ADAL" clId="{56E9DFAE-DDAD-4FCA-8AED-56B2D15DB479}" dt="2026-02-17T10:20:34.215" v="22279"/>
          <ac:spMkLst>
            <pc:docMk/>
            <pc:sldMk cId="3236584043" sldId="6062"/>
            <ac:spMk id="28" creationId="{6B813B59-1667-75BF-5957-4411C3402AD1}"/>
          </ac:spMkLst>
        </pc:spChg>
        <pc:spChg chg="mod">
          <ac:chgData name="松浦英宗" userId="9b03fd3a-662f-49ff-9af1-1b93cf7aab22" providerId="ADAL" clId="{56E9DFAE-DDAD-4FCA-8AED-56B2D15DB479}" dt="2026-02-17T10:12:23.377" v="22133" actId="571"/>
          <ac:spMkLst>
            <pc:docMk/>
            <pc:sldMk cId="3236584043" sldId="6062"/>
            <ac:spMk id="34" creationId="{E947B20C-E7D1-AE98-4625-8BF944B3973F}"/>
          </ac:spMkLst>
        </pc:spChg>
        <pc:spChg chg="mod">
          <ac:chgData name="松浦英宗" userId="9b03fd3a-662f-49ff-9af1-1b93cf7aab22" providerId="ADAL" clId="{56E9DFAE-DDAD-4FCA-8AED-56B2D15DB479}" dt="2026-02-17T10:20:13.929" v="22271"/>
          <ac:spMkLst>
            <pc:docMk/>
            <pc:sldMk cId="3236584043" sldId="6062"/>
            <ac:spMk id="36" creationId="{2C98E901-D15E-ED23-7DD9-52F7A450A0EF}"/>
          </ac:spMkLst>
        </pc:spChg>
        <pc:spChg chg="mod">
          <ac:chgData name="松浦英宗" userId="9b03fd3a-662f-49ff-9af1-1b93cf7aab22" providerId="ADAL" clId="{56E9DFAE-DDAD-4FCA-8AED-56B2D15DB479}" dt="2026-02-17T10:20:40.189" v="22281"/>
          <ac:spMkLst>
            <pc:docMk/>
            <pc:sldMk cId="3236584043" sldId="6062"/>
            <ac:spMk id="37" creationId="{729AAB81-A652-D897-6145-983B3DA497B9}"/>
          </ac:spMkLst>
        </pc:spChg>
        <pc:spChg chg="mod">
          <ac:chgData name="松浦英宗" userId="9b03fd3a-662f-49ff-9af1-1b93cf7aab22" providerId="ADAL" clId="{56E9DFAE-DDAD-4FCA-8AED-56B2D15DB479}" dt="2026-02-17T10:12:24.628" v="22134" actId="571"/>
          <ac:spMkLst>
            <pc:docMk/>
            <pc:sldMk cId="3236584043" sldId="6062"/>
            <ac:spMk id="39" creationId="{0C898BC2-85E5-7B5B-D4B9-BCA09193766B}"/>
          </ac:spMkLst>
        </pc:spChg>
        <pc:spChg chg="mod">
          <ac:chgData name="松浦英宗" userId="9b03fd3a-662f-49ff-9af1-1b93cf7aab22" providerId="ADAL" clId="{56E9DFAE-DDAD-4FCA-8AED-56B2D15DB479}" dt="2026-02-17T10:20:18.436" v="22273"/>
          <ac:spMkLst>
            <pc:docMk/>
            <pc:sldMk cId="3236584043" sldId="6062"/>
            <ac:spMk id="41" creationId="{FD183FD6-DEBE-7803-F7E6-381CB6F2A60A}"/>
          </ac:spMkLst>
        </pc:spChg>
        <pc:spChg chg="mod">
          <ac:chgData name="松浦英宗" userId="9b03fd3a-662f-49ff-9af1-1b93cf7aab22" providerId="ADAL" clId="{56E9DFAE-DDAD-4FCA-8AED-56B2D15DB479}" dt="2026-02-17T10:20:45.255" v="22283"/>
          <ac:spMkLst>
            <pc:docMk/>
            <pc:sldMk cId="3236584043" sldId="6062"/>
            <ac:spMk id="42" creationId="{0D3BDC79-6A66-F91F-66B4-D832B19C3037}"/>
          </ac:spMkLst>
        </pc:spChg>
        <pc:spChg chg="mod">
          <ac:chgData name="松浦英宗" userId="9b03fd3a-662f-49ff-9af1-1b93cf7aab22" providerId="ADAL" clId="{56E9DFAE-DDAD-4FCA-8AED-56B2D15DB479}" dt="2026-02-17T10:12:26.395" v="22135" actId="571"/>
          <ac:spMkLst>
            <pc:docMk/>
            <pc:sldMk cId="3236584043" sldId="6062"/>
            <ac:spMk id="44" creationId="{544CC83E-55BC-3CF6-ED3E-37BA742D9E5E}"/>
          </ac:spMkLst>
        </pc:spChg>
        <pc:spChg chg="mod">
          <ac:chgData name="松浦英宗" userId="9b03fd3a-662f-49ff-9af1-1b93cf7aab22" providerId="ADAL" clId="{56E9DFAE-DDAD-4FCA-8AED-56B2D15DB479}" dt="2026-02-17T10:20:23" v="22275"/>
          <ac:spMkLst>
            <pc:docMk/>
            <pc:sldMk cId="3236584043" sldId="6062"/>
            <ac:spMk id="46" creationId="{70642DE6-E7E6-E1C5-BB6D-896F4FC22F3D}"/>
          </ac:spMkLst>
        </pc:spChg>
        <pc:spChg chg="mod">
          <ac:chgData name="松浦英宗" userId="9b03fd3a-662f-49ff-9af1-1b93cf7aab22" providerId="ADAL" clId="{56E9DFAE-DDAD-4FCA-8AED-56B2D15DB479}" dt="2026-02-17T10:20:50.372" v="22285"/>
          <ac:spMkLst>
            <pc:docMk/>
            <pc:sldMk cId="3236584043" sldId="6062"/>
            <ac:spMk id="47" creationId="{8927FE98-EB1E-E674-B93D-79C8C6F323E8}"/>
          </ac:spMkLst>
        </pc:spChg>
        <pc:spChg chg="mod">
          <ac:chgData name="松浦英宗" userId="9b03fd3a-662f-49ff-9af1-1b93cf7aab22" providerId="ADAL" clId="{56E9DFAE-DDAD-4FCA-8AED-56B2D15DB479}" dt="2026-02-17T10:12:29.665" v="22136" actId="571"/>
          <ac:spMkLst>
            <pc:docMk/>
            <pc:sldMk cId="3236584043" sldId="6062"/>
            <ac:spMk id="49" creationId="{8D5313CB-7A87-008F-1E9E-6FB30E8DE598}"/>
          </ac:spMkLst>
        </pc:spChg>
        <pc:spChg chg="mod">
          <ac:chgData name="松浦英宗" userId="9b03fd3a-662f-49ff-9af1-1b93cf7aab22" providerId="ADAL" clId="{56E9DFAE-DDAD-4FCA-8AED-56B2D15DB479}" dt="2026-02-17T10:20:27.841" v="22277"/>
          <ac:spMkLst>
            <pc:docMk/>
            <pc:sldMk cId="3236584043" sldId="6062"/>
            <ac:spMk id="51" creationId="{AC45A625-9164-EF95-5940-90D767172980}"/>
          </ac:spMkLst>
        </pc:spChg>
        <pc:spChg chg="mod">
          <ac:chgData name="松浦英宗" userId="9b03fd3a-662f-49ff-9af1-1b93cf7aab22" providerId="ADAL" clId="{56E9DFAE-DDAD-4FCA-8AED-56B2D15DB479}" dt="2026-02-17T10:20:55.015" v="22287"/>
          <ac:spMkLst>
            <pc:docMk/>
            <pc:sldMk cId="3236584043" sldId="6062"/>
            <ac:spMk id="52" creationId="{A7A9481D-512B-59FF-04D5-187977FE8AC3}"/>
          </ac:spMkLst>
        </pc:spChg>
        <pc:spChg chg="add mod">
          <ac:chgData name="松浦英宗" userId="9b03fd3a-662f-49ff-9af1-1b93cf7aab22" providerId="ADAL" clId="{56E9DFAE-DDAD-4FCA-8AED-56B2D15DB479}" dt="2026-02-17T10:19:26.102" v="22251"/>
          <ac:spMkLst>
            <pc:docMk/>
            <pc:sldMk cId="3236584043" sldId="6062"/>
            <ac:spMk id="54" creationId="{50F26FDE-6C60-5C80-E45F-6E584FBFA8C9}"/>
          </ac:spMkLst>
        </pc:spChg>
        <pc:spChg chg="add mod">
          <ac:chgData name="松浦英宗" userId="9b03fd3a-662f-49ff-9af1-1b93cf7aab22" providerId="ADAL" clId="{56E9DFAE-DDAD-4FCA-8AED-56B2D15DB479}" dt="2026-02-17T10:19:30.785" v="22253"/>
          <ac:spMkLst>
            <pc:docMk/>
            <pc:sldMk cId="3236584043" sldId="6062"/>
            <ac:spMk id="55" creationId="{DD80E8C9-DE78-C81A-40C3-C8B0D600A533}"/>
          </ac:spMkLst>
        </pc:spChg>
        <pc:spChg chg="add mod">
          <ac:chgData name="松浦英宗" userId="9b03fd3a-662f-49ff-9af1-1b93cf7aab22" providerId="ADAL" clId="{56E9DFAE-DDAD-4FCA-8AED-56B2D15DB479}" dt="2026-02-17T10:19:35.184" v="22255"/>
          <ac:spMkLst>
            <pc:docMk/>
            <pc:sldMk cId="3236584043" sldId="6062"/>
            <ac:spMk id="56" creationId="{2E05DA3D-031B-0EBF-C585-8FFC1E538E75}"/>
          </ac:spMkLst>
        </pc:spChg>
        <pc:spChg chg="add mod">
          <ac:chgData name="松浦英宗" userId="9b03fd3a-662f-49ff-9af1-1b93cf7aab22" providerId="ADAL" clId="{56E9DFAE-DDAD-4FCA-8AED-56B2D15DB479}" dt="2026-02-17T10:19:39.674" v="22257"/>
          <ac:spMkLst>
            <pc:docMk/>
            <pc:sldMk cId="3236584043" sldId="6062"/>
            <ac:spMk id="57" creationId="{315A02A7-6FAC-91E5-97DD-E9A52E6D45E7}"/>
          </ac:spMkLst>
        </pc:spChg>
        <pc:spChg chg="add mod">
          <ac:chgData name="松浦英宗" userId="9b03fd3a-662f-49ff-9af1-1b93cf7aab22" providerId="ADAL" clId="{56E9DFAE-DDAD-4FCA-8AED-56B2D15DB479}" dt="2026-02-17T10:19:44.165" v="22259"/>
          <ac:spMkLst>
            <pc:docMk/>
            <pc:sldMk cId="3236584043" sldId="6062"/>
            <ac:spMk id="58" creationId="{9AD70766-599F-B556-D961-B2A6EBF48707}"/>
          </ac:spMkLst>
        </pc:spChg>
        <pc:spChg chg="add mod">
          <ac:chgData name="松浦英宗" userId="9b03fd3a-662f-49ff-9af1-1b93cf7aab22" providerId="ADAL" clId="{56E9DFAE-DDAD-4FCA-8AED-56B2D15DB479}" dt="2026-02-17T10:19:49.335" v="22261"/>
          <ac:spMkLst>
            <pc:docMk/>
            <pc:sldMk cId="3236584043" sldId="6062"/>
            <ac:spMk id="59" creationId="{3A0737E1-F31E-F631-8FFC-6FB3DFF541A2}"/>
          </ac:spMkLst>
        </pc:spChg>
        <pc:spChg chg="add mod">
          <ac:chgData name="松浦英宗" userId="9b03fd3a-662f-49ff-9af1-1b93cf7aab22" providerId="ADAL" clId="{56E9DFAE-DDAD-4FCA-8AED-56B2D15DB479}" dt="2026-02-17T10:19:53.927" v="22263"/>
          <ac:spMkLst>
            <pc:docMk/>
            <pc:sldMk cId="3236584043" sldId="6062"/>
            <ac:spMk id="60" creationId="{23404EA8-96B6-1492-5CBF-40318E8C0F92}"/>
          </ac:spMkLst>
        </pc:spChg>
        <pc:spChg chg="add mod">
          <ac:chgData name="松浦英宗" userId="9b03fd3a-662f-49ff-9af1-1b93cf7aab22" providerId="ADAL" clId="{56E9DFAE-DDAD-4FCA-8AED-56B2D15DB479}" dt="2026-02-17T10:19:59.684" v="22265"/>
          <ac:spMkLst>
            <pc:docMk/>
            <pc:sldMk cId="3236584043" sldId="6062"/>
            <ac:spMk id="61" creationId="{8336043B-4961-536F-6C1A-762346C2117B}"/>
          </ac:spMkLst>
        </pc:spChg>
        <pc:spChg chg="add mod">
          <ac:chgData name="松浦英宗" userId="9b03fd3a-662f-49ff-9af1-1b93cf7aab22" providerId="ADAL" clId="{56E9DFAE-DDAD-4FCA-8AED-56B2D15DB479}" dt="2026-02-17T10:20:04.516" v="22267"/>
          <ac:spMkLst>
            <pc:docMk/>
            <pc:sldMk cId="3236584043" sldId="6062"/>
            <ac:spMk id="62" creationId="{05941B9F-3F6E-92E3-6083-58813AC7D8D4}"/>
          </ac:spMkLst>
        </pc:spChg>
        <pc:spChg chg="add mod">
          <ac:chgData name="松浦英宗" userId="9b03fd3a-662f-49ff-9af1-1b93cf7aab22" providerId="ADAL" clId="{56E9DFAE-DDAD-4FCA-8AED-56B2D15DB479}" dt="2026-02-17T10:21:02.737" v="22306" actId="1036"/>
          <ac:spMkLst>
            <pc:docMk/>
            <pc:sldMk cId="3236584043" sldId="6062"/>
            <ac:spMk id="64" creationId="{D7B2E377-46E7-85FB-92FB-2BE254134577}"/>
          </ac:spMkLst>
        </pc:spChg>
        <pc:grpChg chg="del mod">
          <ac:chgData name="松浦英宗" userId="9b03fd3a-662f-49ff-9af1-1b93cf7aab22" providerId="ADAL" clId="{56E9DFAE-DDAD-4FCA-8AED-56B2D15DB479}" dt="2026-02-17T10:11:00.177" v="22087" actId="165"/>
          <ac:grpSpMkLst>
            <pc:docMk/>
            <pc:sldMk cId="3236584043" sldId="6062"/>
            <ac:grpSpMk id="9" creationId="{606FEFA0-7A70-75A2-FAA9-B6CBD7E5DAD9}"/>
          </ac:grpSpMkLst>
        </pc:grpChg>
        <pc:grpChg chg="del">
          <ac:chgData name="松浦英宗" userId="9b03fd3a-662f-49ff-9af1-1b93cf7aab22" providerId="ADAL" clId="{56E9DFAE-DDAD-4FCA-8AED-56B2D15DB479}" dt="2026-02-17T10:10:32.475" v="22035" actId="478"/>
          <ac:grpSpMkLst>
            <pc:docMk/>
            <pc:sldMk cId="3236584043" sldId="6062"/>
            <ac:grpSpMk id="10" creationId="{554D6629-21A2-4FD7-40D0-4A1D34CC8086}"/>
          </ac:grpSpMkLst>
        </pc:grpChg>
        <pc:grpChg chg="del">
          <ac:chgData name="松浦英宗" userId="9b03fd3a-662f-49ff-9af1-1b93cf7aab22" providerId="ADAL" clId="{56E9DFAE-DDAD-4FCA-8AED-56B2D15DB479}" dt="2026-02-17T10:10:32.475" v="22035" actId="478"/>
          <ac:grpSpMkLst>
            <pc:docMk/>
            <pc:sldMk cId="3236584043" sldId="6062"/>
            <ac:grpSpMk id="11" creationId="{AFA0A5D5-58D9-9642-03C7-E322BF97DF7C}"/>
          </ac:grpSpMkLst>
        </pc:grpChg>
        <pc:grpChg chg="del">
          <ac:chgData name="松浦英宗" userId="9b03fd3a-662f-49ff-9af1-1b93cf7aab22" providerId="ADAL" clId="{56E9DFAE-DDAD-4FCA-8AED-56B2D15DB479}" dt="2026-02-17T10:10:32.475" v="22035" actId="478"/>
          <ac:grpSpMkLst>
            <pc:docMk/>
            <pc:sldMk cId="3236584043" sldId="6062"/>
            <ac:grpSpMk id="12" creationId="{479D558F-A08D-399D-5620-76BA0B489FFA}"/>
          </ac:grpSpMkLst>
        </pc:grpChg>
        <pc:grpChg chg="del">
          <ac:chgData name="松浦英宗" userId="9b03fd3a-662f-49ff-9af1-1b93cf7aab22" providerId="ADAL" clId="{56E9DFAE-DDAD-4FCA-8AED-56B2D15DB479}" dt="2026-02-17T10:10:32.475" v="22035" actId="478"/>
          <ac:grpSpMkLst>
            <pc:docMk/>
            <pc:sldMk cId="3236584043" sldId="6062"/>
            <ac:grpSpMk id="13" creationId="{EBAEBE28-7ABB-48BF-2C46-7B38AF2DCC3C}"/>
          </ac:grpSpMkLst>
        </pc:grpChg>
        <pc:grpChg chg="add mod">
          <ac:chgData name="松浦英宗" userId="9b03fd3a-662f-49ff-9af1-1b93cf7aab22" providerId="ADAL" clId="{56E9DFAE-DDAD-4FCA-8AED-56B2D15DB479}" dt="2026-02-17T10:12:19.123" v="22131" actId="164"/>
          <ac:grpSpMkLst>
            <pc:docMk/>
            <pc:sldMk cId="3236584043" sldId="6062"/>
            <ac:grpSpMk id="31" creationId="{5DB4247B-77B0-5B74-C639-5D05A549C682}"/>
          </ac:grpSpMkLst>
        </pc:grpChg>
        <pc:grpChg chg="add mod">
          <ac:chgData name="松浦英宗" userId="9b03fd3a-662f-49ff-9af1-1b93cf7aab22" providerId="ADAL" clId="{56E9DFAE-DDAD-4FCA-8AED-56B2D15DB479}" dt="2026-02-17T10:12:47.150" v="22140" actId="164"/>
          <ac:grpSpMkLst>
            <pc:docMk/>
            <pc:sldMk cId="3236584043" sldId="6062"/>
            <ac:grpSpMk id="32" creationId="{73FE5314-A504-DD4C-0813-627D758943A8}"/>
          </ac:grpSpMkLst>
        </pc:grpChg>
        <pc:grpChg chg="add mod">
          <ac:chgData name="松浦英宗" userId="9b03fd3a-662f-49ff-9af1-1b93cf7aab22" providerId="ADAL" clId="{56E9DFAE-DDAD-4FCA-8AED-56B2D15DB479}" dt="2026-02-17T10:12:47.150" v="22140" actId="164"/>
          <ac:grpSpMkLst>
            <pc:docMk/>
            <pc:sldMk cId="3236584043" sldId="6062"/>
            <ac:grpSpMk id="33" creationId="{99AF74FE-AEBE-F70E-6A99-BE1AD4301C13}"/>
          </ac:grpSpMkLst>
        </pc:grpChg>
        <pc:grpChg chg="mod">
          <ac:chgData name="松浦英宗" userId="9b03fd3a-662f-49ff-9af1-1b93cf7aab22" providerId="ADAL" clId="{56E9DFAE-DDAD-4FCA-8AED-56B2D15DB479}" dt="2026-02-17T10:12:23.377" v="22133" actId="571"/>
          <ac:grpSpMkLst>
            <pc:docMk/>
            <pc:sldMk cId="3236584043" sldId="6062"/>
            <ac:grpSpMk id="35" creationId="{621825B5-2041-C217-2BEE-76DAAE2F01A7}"/>
          </ac:grpSpMkLst>
        </pc:grpChg>
        <pc:grpChg chg="add mod">
          <ac:chgData name="松浦英宗" userId="9b03fd3a-662f-49ff-9af1-1b93cf7aab22" providerId="ADAL" clId="{56E9DFAE-DDAD-4FCA-8AED-56B2D15DB479}" dt="2026-02-17T10:12:47.150" v="22140" actId="164"/>
          <ac:grpSpMkLst>
            <pc:docMk/>
            <pc:sldMk cId="3236584043" sldId="6062"/>
            <ac:grpSpMk id="38" creationId="{3F5851FB-7B7D-96C5-487A-D5AE399D8936}"/>
          </ac:grpSpMkLst>
        </pc:grpChg>
        <pc:grpChg chg="mod">
          <ac:chgData name="松浦英宗" userId="9b03fd3a-662f-49ff-9af1-1b93cf7aab22" providerId="ADAL" clId="{56E9DFAE-DDAD-4FCA-8AED-56B2D15DB479}" dt="2026-02-17T10:12:24.628" v="22134" actId="571"/>
          <ac:grpSpMkLst>
            <pc:docMk/>
            <pc:sldMk cId="3236584043" sldId="6062"/>
            <ac:grpSpMk id="40" creationId="{176C67A5-F977-D1A6-6C83-F3EB2ACB9964}"/>
          </ac:grpSpMkLst>
        </pc:grpChg>
        <pc:grpChg chg="add mod">
          <ac:chgData name="松浦英宗" userId="9b03fd3a-662f-49ff-9af1-1b93cf7aab22" providerId="ADAL" clId="{56E9DFAE-DDAD-4FCA-8AED-56B2D15DB479}" dt="2026-02-17T10:12:47.150" v="22140" actId="164"/>
          <ac:grpSpMkLst>
            <pc:docMk/>
            <pc:sldMk cId="3236584043" sldId="6062"/>
            <ac:grpSpMk id="43" creationId="{DDC04E65-5E51-AB52-C2C4-7004B750AD71}"/>
          </ac:grpSpMkLst>
        </pc:grpChg>
        <pc:grpChg chg="mod">
          <ac:chgData name="松浦英宗" userId="9b03fd3a-662f-49ff-9af1-1b93cf7aab22" providerId="ADAL" clId="{56E9DFAE-DDAD-4FCA-8AED-56B2D15DB479}" dt="2026-02-17T10:12:26.395" v="22135" actId="571"/>
          <ac:grpSpMkLst>
            <pc:docMk/>
            <pc:sldMk cId="3236584043" sldId="6062"/>
            <ac:grpSpMk id="45" creationId="{E060ADAC-BE61-36B3-51AC-56EC42CE602F}"/>
          </ac:grpSpMkLst>
        </pc:grpChg>
        <pc:grpChg chg="add mod">
          <ac:chgData name="松浦英宗" userId="9b03fd3a-662f-49ff-9af1-1b93cf7aab22" providerId="ADAL" clId="{56E9DFAE-DDAD-4FCA-8AED-56B2D15DB479}" dt="2026-02-17T10:12:47.150" v="22140" actId="164"/>
          <ac:grpSpMkLst>
            <pc:docMk/>
            <pc:sldMk cId="3236584043" sldId="6062"/>
            <ac:grpSpMk id="48" creationId="{BE6ED496-0C48-3D83-DCF7-9DD731E46403}"/>
          </ac:grpSpMkLst>
        </pc:grpChg>
        <pc:grpChg chg="mod">
          <ac:chgData name="松浦英宗" userId="9b03fd3a-662f-49ff-9af1-1b93cf7aab22" providerId="ADAL" clId="{56E9DFAE-DDAD-4FCA-8AED-56B2D15DB479}" dt="2026-02-17T10:12:29.665" v="22136" actId="571"/>
          <ac:grpSpMkLst>
            <pc:docMk/>
            <pc:sldMk cId="3236584043" sldId="6062"/>
            <ac:grpSpMk id="50" creationId="{B606A3EA-059B-08B2-1F1C-449B1A164314}"/>
          </ac:grpSpMkLst>
        </pc:grpChg>
        <pc:grpChg chg="add mod">
          <ac:chgData name="松浦英宗" userId="9b03fd3a-662f-49ff-9af1-1b93cf7aab22" providerId="ADAL" clId="{56E9DFAE-DDAD-4FCA-8AED-56B2D15DB479}" dt="2026-02-17T10:12:48.374" v="22141" actId="12788"/>
          <ac:grpSpMkLst>
            <pc:docMk/>
            <pc:sldMk cId="3236584043" sldId="6062"/>
            <ac:grpSpMk id="53" creationId="{8E72EE4E-F4FF-42B3-F399-9C56E28B6D18}"/>
          </ac:grpSpMkLst>
        </pc:grpChg>
        <pc:grpChg chg="add mod">
          <ac:chgData name="松浦英宗" userId="9b03fd3a-662f-49ff-9af1-1b93cf7aab22" providerId="ADAL" clId="{56E9DFAE-DDAD-4FCA-8AED-56B2D15DB479}" dt="2026-02-17T10:21:02.737" v="22306" actId="1036"/>
          <ac:grpSpMkLst>
            <pc:docMk/>
            <pc:sldMk cId="3236584043" sldId="6062"/>
            <ac:grpSpMk id="63" creationId="{3CFC5F6A-CBB9-B1BB-61AC-9589F7BCF497}"/>
          </ac:grpSpMkLst>
        </pc:grpChg>
        <pc:picChg chg="add mod">
          <ac:chgData name="松浦英宗" userId="9b03fd3a-662f-49ff-9af1-1b93cf7aab22" providerId="ADAL" clId="{56E9DFAE-DDAD-4FCA-8AED-56B2D15DB479}" dt="2026-02-17T10:21:02.737" v="22306" actId="1036"/>
          <ac:picMkLst>
            <pc:docMk/>
            <pc:sldMk cId="3236584043" sldId="6062"/>
            <ac:picMk id="3" creationId="{A241EF2F-697C-077A-81E2-814E8FE2C2E2}"/>
          </ac:picMkLst>
        </pc:picChg>
        <pc:cxnChg chg="mod">
          <ac:chgData name="松浦英宗" userId="9b03fd3a-662f-49ff-9af1-1b93cf7aab22" providerId="ADAL" clId="{56E9DFAE-DDAD-4FCA-8AED-56B2D15DB479}" dt="2026-02-17T10:11:18.483" v="22096" actId="12789"/>
          <ac:cxnSpMkLst>
            <pc:docMk/>
            <pc:sldMk cId="3236584043" sldId="6062"/>
            <ac:cxnSpMk id="8" creationId="{AAEAA761-DB58-640B-D19A-F0CF2E3DBF46}"/>
          </ac:cxnSpMkLst>
        </pc:cxnChg>
      </pc:sldChg>
      <pc:sldChg chg="addSp modSp add del mod ord">
        <pc:chgData name="松浦英宗" userId="9b03fd3a-662f-49ff-9af1-1b93cf7aab22" providerId="ADAL" clId="{56E9DFAE-DDAD-4FCA-8AED-56B2D15DB479}" dt="2026-02-17T12:28:37.616" v="22946" actId="47"/>
        <pc:sldMkLst>
          <pc:docMk/>
          <pc:sldMk cId="387863161" sldId="6063"/>
        </pc:sldMkLst>
        <pc:spChg chg="add mod">
          <ac:chgData name="松浦英宗" userId="9b03fd3a-662f-49ff-9af1-1b93cf7aab22" providerId="ADAL" clId="{56E9DFAE-DDAD-4FCA-8AED-56B2D15DB479}" dt="2026-02-17T10:28:35.222" v="22404" actId="20577"/>
          <ac:spMkLst>
            <pc:docMk/>
            <pc:sldMk cId="387863161" sldId="6063"/>
            <ac:spMk id="2" creationId="{86331440-9406-0C00-6457-C06E46E31BF6}"/>
          </ac:spMkLst>
        </pc:spChg>
        <pc:spChg chg="add mod">
          <ac:chgData name="松浦英宗" userId="9b03fd3a-662f-49ff-9af1-1b93cf7aab22" providerId="ADAL" clId="{56E9DFAE-DDAD-4FCA-8AED-56B2D15DB479}" dt="2026-02-17T10:28:41.988" v="22406"/>
          <ac:spMkLst>
            <pc:docMk/>
            <pc:sldMk cId="387863161" sldId="6063"/>
            <ac:spMk id="3" creationId="{E851CAEB-24C7-487B-4AF1-F34653898295}"/>
          </ac:spMkLst>
        </pc:spChg>
        <pc:spChg chg="add mod">
          <ac:chgData name="松浦英宗" userId="9b03fd3a-662f-49ff-9af1-1b93cf7aab22" providerId="ADAL" clId="{56E9DFAE-DDAD-4FCA-8AED-56B2D15DB479}" dt="2026-02-17T10:29:51.677" v="22433" actId="14100"/>
          <ac:spMkLst>
            <pc:docMk/>
            <pc:sldMk cId="387863161" sldId="6063"/>
            <ac:spMk id="4" creationId="{62158A27-128A-4415-A8D1-28F21C0EFBD1}"/>
          </ac:spMkLst>
        </pc:spChg>
        <pc:spChg chg="mod">
          <ac:chgData name="松浦英宗" userId="9b03fd3a-662f-49ff-9af1-1b93cf7aab22" providerId="ADAL" clId="{56E9DFAE-DDAD-4FCA-8AED-56B2D15DB479}" dt="2026-02-17T10:28:28.035" v="22387"/>
          <ac:spMkLst>
            <pc:docMk/>
            <pc:sldMk cId="387863161" sldId="6063"/>
            <ac:spMk id="5" creationId="{9F79E1A6-DFD2-596A-F199-DEB99A7D9C89}"/>
          </ac:spMkLst>
        </pc:spChg>
        <pc:spChg chg="add mod">
          <ac:chgData name="松浦英宗" userId="9b03fd3a-662f-49ff-9af1-1b93cf7aab22" providerId="ADAL" clId="{56E9DFAE-DDAD-4FCA-8AED-56B2D15DB479}" dt="2026-02-17T10:30:05.046" v="22444" actId="1035"/>
          <ac:spMkLst>
            <pc:docMk/>
            <pc:sldMk cId="387863161" sldId="6063"/>
            <ac:spMk id="6" creationId="{9A6732DB-F58E-5F2F-602F-11A5ED7D891E}"/>
          </ac:spMkLst>
        </pc:spChg>
        <pc:spChg chg="mod">
          <ac:chgData name="松浦英宗" userId="9b03fd3a-662f-49ff-9af1-1b93cf7aab22" providerId="ADAL" clId="{56E9DFAE-DDAD-4FCA-8AED-56B2D15DB479}" dt="2026-02-17T10:29:51.677" v="22433" actId="14100"/>
          <ac:spMkLst>
            <pc:docMk/>
            <pc:sldMk cId="387863161" sldId="6063"/>
            <ac:spMk id="9" creationId="{2FECECCC-3380-E8A0-9DAE-2ACB0280688F}"/>
          </ac:spMkLst>
        </pc:spChg>
        <pc:spChg chg="mod">
          <ac:chgData name="松浦英宗" userId="9b03fd3a-662f-49ff-9af1-1b93cf7aab22" providerId="ADAL" clId="{56E9DFAE-DDAD-4FCA-8AED-56B2D15DB479}" dt="2026-02-17T10:30:05.046" v="22444" actId="1035"/>
          <ac:spMkLst>
            <pc:docMk/>
            <pc:sldMk cId="387863161" sldId="6063"/>
            <ac:spMk id="10" creationId="{B951FECD-72B4-E917-8680-EBF5156F6069}"/>
          </ac:spMkLst>
        </pc:spChg>
        <pc:spChg chg="mod">
          <ac:chgData name="松浦英宗" userId="9b03fd3a-662f-49ff-9af1-1b93cf7aab22" providerId="ADAL" clId="{56E9DFAE-DDAD-4FCA-8AED-56B2D15DB479}" dt="2026-02-17T10:29:51.677" v="22433" actId="14100"/>
          <ac:spMkLst>
            <pc:docMk/>
            <pc:sldMk cId="387863161" sldId="6063"/>
            <ac:spMk id="12" creationId="{1B1E34A2-D6FF-AFC8-B849-9FB5C085BBD5}"/>
          </ac:spMkLst>
        </pc:spChg>
        <pc:spChg chg="mod">
          <ac:chgData name="松浦英宗" userId="9b03fd3a-662f-49ff-9af1-1b93cf7aab22" providerId="ADAL" clId="{56E9DFAE-DDAD-4FCA-8AED-56B2D15DB479}" dt="2026-02-17T10:30:05.046" v="22444" actId="1035"/>
          <ac:spMkLst>
            <pc:docMk/>
            <pc:sldMk cId="387863161" sldId="6063"/>
            <ac:spMk id="13" creationId="{B23E0958-FFC9-F230-A4EE-4757820A1D75}"/>
          </ac:spMkLst>
        </pc:spChg>
        <pc:spChg chg="mod">
          <ac:chgData name="松浦英宗" userId="9b03fd3a-662f-49ff-9af1-1b93cf7aab22" providerId="ADAL" clId="{56E9DFAE-DDAD-4FCA-8AED-56B2D15DB479}" dt="2026-02-17T10:29:51.677" v="22433" actId="14100"/>
          <ac:spMkLst>
            <pc:docMk/>
            <pc:sldMk cId="387863161" sldId="6063"/>
            <ac:spMk id="15" creationId="{778B556C-9B4A-04AD-36F5-24E6C654EE18}"/>
          </ac:spMkLst>
        </pc:spChg>
        <pc:spChg chg="mod">
          <ac:chgData name="松浦英宗" userId="9b03fd3a-662f-49ff-9af1-1b93cf7aab22" providerId="ADAL" clId="{56E9DFAE-DDAD-4FCA-8AED-56B2D15DB479}" dt="2026-02-17T10:30:05.046" v="22444" actId="1035"/>
          <ac:spMkLst>
            <pc:docMk/>
            <pc:sldMk cId="387863161" sldId="6063"/>
            <ac:spMk id="16" creationId="{F12109F5-9023-E19A-D8CE-A3FFD8B0605E}"/>
          </ac:spMkLst>
        </pc:spChg>
        <pc:grpChg chg="add mod">
          <ac:chgData name="松浦英宗" userId="9b03fd3a-662f-49ff-9af1-1b93cf7aab22" providerId="ADAL" clId="{56E9DFAE-DDAD-4FCA-8AED-56B2D15DB479}" dt="2026-02-17T10:24:57.839" v="22368" actId="164"/>
          <ac:grpSpMkLst>
            <pc:docMk/>
            <pc:sldMk cId="387863161" sldId="6063"/>
            <ac:grpSpMk id="7" creationId="{47439FD8-DFC4-7B08-C725-F069E0EC9DB2}"/>
          </ac:grpSpMkLst>
        </pc:grpChg>
        <pc:grpChg chg="add mod">
          <ac:chgData name="松浦英宗" userId="9b03fd3a-662f-49ff-9af1-1b93cf7aab22" providerId="ADAL" clId="{56E9DFAE-DDAD-4FCA-8AED-56B2D15DB479}" dt="2026-02-17T10:24:57.839" v="22368" actId="164"/>
          <ac:grpSpMkLst>
            <pc:docMk/>
            <pc:sldMk cId="387863161" sldId="6063"/>
            <ac:grpSpMk id="8" creationId="{64AFD487-848B-C3C9-AE6A-C86A758374B0}"/>
          </ac:grpSpMkLst>
        </pc:grpChg>
        <pc:grpChg chg="add mod">
          <ac:chgData name="松浦英宗" userId="9b03fd3a-662f-49ff-9af1-1b93cf7aab22" providerId="ADAL" clId="{56E9DFAE-DDAD-4FCA-8AED-56B2D15DB479}" dt="2026-02-17T10:24:57.839" v="22368" actId="164"/>
          <ac:grpSpMkLst>
            <pc:docMk/>
            <pc:sldMk cId="387863161" sldId="6063"/>
            <ac:grpSpMk id="11" creationId="{05AAB8F3-5E9A-2C82-E337-9C59609857E4}"/>
          </ac:grpSpMkLst>
        </pc:grpChg>
        <pc:grpChg chg="add mod">
          <ac:chgData name="松浦英宗" userId="9b03fd3a-662f-49ff-9af1-1b93cf7aab22" providerId="ADAL" clId="{56E9DFAE-DDAD-4FCA-8AED-56B2D15DB479}" dt="2026-02-17T10:24:57.839" v="22368" actId="164"/>
          <ac:grpSpMkLst>
            <pc:docMk/>
            <pc:sldMk cId="387863161" sldId="6063"/>
            <ac:grpSpMk id="14" creationId="{0837C0AF-E0F8-80E6-5543-68750A9828B9}"/>
          </ac:grpSpMkLst>
        </pc:grpChg>
        <pc:grpChg chg="add mod">
          <ac:chgData name="松浦英宗" userId="9b03fd3a-662f-49ff-9af1-1b93cf7aab22" providerId="ADAL" clId="{56E9DFAE-DDAD-4FCA-8AED-56B2D15DB479}" dt="2026-02-17T10:26:23.618" v="22384" actId="164"/>
          <ac:grpSpMkLst>
            <pc:docMk/>
            <pc:sldMk cId="387863161" sldId="6063"/>
            <ac:grpSpMk id="17" creationId="{00B4D377-6E9A-E6B5-7591-1A111D397B23}"/>
          </ac:grpSpMkLst>
        </pc:grpChg>
        <pc:grpChg chg="add mod">
          <ac:chgData name="松浦英宗" userId="9b03fd3a-662f-49ff-9af1-1b93cf7aab22" providerId="ADAL" clId="{56E9DFAE-DDAD-4FCA-8AED-56B2D15DB479}" dt="2026-02-17T10:26:23.618" v="22384" actId="164"/>
          <ac:grpSpMkLst>
            <pc:docMk/>
            <pc:sldMk cId="387863161" sldId="6063"/>
            <ac:grpSpMk id="19" creationId="{AFA4BEBC-26A7-5718-9D7F-B61FA31E3682}"/>
          </ac:grpSpMkLst>
        </pc:grpChg>
        <pc:grpChg chg="add mod">
          <ac:chgData name="松浦英宗" userId="9b03fd3a-662f-49ff-9af1-1b93cf7aab22" providerId="ADAL" clId="{56E9DFAE-DDAD-4FCA-8AED-56B2D15DB479}" dt="2026-02-17T10:29:55.455" v="22434" actId="12788"/>
          <ac:grpSpMkLst>
            <pc:docMk/>
            <pc:sldMk cId="387863161" sldId="6063"/>
            <ac:grpSpMk id="20" creationId="{A305A85D-4F73-4336-A155-64DBED0D653A}"/>
          </ac:grpSpMkLst>
        </pc:grpChg>
        <pc:picChg chg="add mod">
          <ac:chgData name="松浦英宗" userId="9b03fd3a-662f-49ff-9af1-1b93cf7aab22" providerId="ADAL" clId="{56E9DFAE-DDAD-4FCA-8AED-56B2D15DB479}" dt="2026-02-17T10:26:20.024" v="22382" actId="164"/>
          <ac:picMkLst>
            <pc:docMk/>
            <pc:sldMk cId="387863161" sldId="6063"/>
            <ac:picMk id="18" creationId="{C34376EC-D57A-276D-E488-90FBE2D627B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7T12:28:40.207" v="22947" actId="47"/>
        <pc:sldMkLst>
          <pc:docMk/>
          <pc:sldMk cId="2882864157" sldId="6064"/>
        </pc:sldMkLst>
        <pc:spChg chg="add mod">
          <ac:chgData name="松浦英宗" userId="9b03fd3a-662f-49ff-9af1-1b93cf7aab22" providerId="ADAL" clId="{56E9DFAE-DDAD-4FCA-8AED-56B2D15DB479}" dt="2026-02-17T10:52:34.883" v="22792" actId="164"/>
          <ac:spMkLst>
            <pc:docMk/>
            <pc:sldMk cId="2882864157" sldId="6064"/>
            <ac:spMk id="3" creationId="{FC68BA17-6949-AABA-7624-9E28C498F61E}"/>
          </ac:spMkLst>
        </pc:spChg>
        <pc:spChg chg="add mod">
          <ac:chgData name="松浦英宗" userId="9b03fd3a-662f-49ff-9af1-1b93cf7aab22" providerId="ADAL" clId="{56E9DFAE-DDAD-4FCA-8AED-56B2D15DB479}" dt="2026-02-17T10:52:34.883" v="22792" actId="164"/>
          <ac:spMkLst>
            <pc:docMk/>
            <pc:sldMk cId="2882864157" sldId="6064"/>
            <ac:spMk id="4" creationId="{951DADD5-6AF3-C8E5-A6DF-4F6B3087B68C}"/>
          </ac:spMkLst>
        </pc:spChg>
        <pc:spChg chg="mod">
          <ac:chgData name="松浦英宗" userId="9b03fd3a-662f-49ff-9af1-1b93cf7aab22" providerId="ADAL" clId="{56E9DFAE-DDAD-4FCA-8AED-56B2D15DB479}" dt="2026-02-17T11:00:11.172" v="22914"/>
          <ac:spMkLst>
            <pc:docMk/>
            <pc:sldMk cId="2882864157" sldId="6064"/>
            <ac:spMk id="5" creationId="{DF17A519-EA5B-D957-6471-4739D5E48F6C}"/>
          </ac:spMkLst>
        </pc:spChg>
        <pc:spChg chg="mod">
          <ac:chgData name="松浦英宗" userId="9b03fd3a-662f-49ff-9af1-1b93cf7aab22" providerId="ADAL" clId="{56E9DFAE-DDAD-4FCA-8AED-56B2D15DB479}" dt="2026-02-17T10:52:39.481" v="22795"/>
          <ac:spMkLst>
            <pc:docMk/>
            <pc:sldMk cId="2882864157" sldId="6064"/>
            <ac:spMk id="8" creationId="{41FCF757-7E2C-0FA2-583D-5B2C190E17F0}"/>
          </ac:spMkLst>
        </pc:spChg>
        <pc:spChg chg="mod">
          <ac:chgData name="松浦英宗" userId="9b03fd3a-662f-49ff-9af1-1b93cf7aab22" providerId="ADAL" clId="{56E9DFAE-DDAD-4FCA-8AED-56B2D15DB479}" dt="2026-02-17T10:52:39.481" v="22795"/>
          <ac:spMkLst>
            <pc:docMk/>
            <pc:sldMk cId="2882864157" sldId="6064"/>
            <ac:spMk id="9" creationId="{D38D1453-62DC-4A1F-481A-24098829541B}"/>
          </ac:spMkLst>
        </pc:spChg>
        <pc:spChg chg="mod">
          <ac:chgData name="松浦英宗" userId="9b03fd3a-662f-49ff-9af1-1b93cf7aab22" providerId="ADAL" clId="{56E9DFAE-DDAD-4FCA-8AED-56B2D15DB479}" dt="2026-02-17T10:52:41.952" v="22797"/>
          <ac:spMkLst>
            <pc:docMk/>
            <pc:sldMk cId="2882864157" sldId="6064"/>
            <ac:spMk id="11" creationId="{F4A68F27-63B1-7AE3-6E12-222CCFE0DB1D}"/>
          </ac:spMkLst>
        </pc:spChg>
        <pc:spChg chg="mod">
          <ac:chgData name="松浦英宗" userId="9b03fd3a-662f-49ff-9af1-1b93cf7aab22" providerId="ADAL" clId="{56E9DFAE-DDAD-4FCA-8AED-56B2D15DB479}" dt="2026-02-17T10:52:41.952" v="22797"/>
          <ac:spMkLst>
            <pc:docMk/>
            <pc:sldMk cId="2882864157" sldId="6064"/>
            <ac:spMk id="12" creationId="{3E5F2F2F-2852-73A8-92B6-77B33F52F2C9}"/>
          </ac:spMkLst>
        </pc:spChg>
        <pc:spChg chg="add mod">
          <ac:chgData name="松浦英宗" userId="9b03fd3a-662f-49ff-9af1-1b93cf7aab22" providerId="ADAL" clId="{56E9DFAE-DDAD-4FCA-8AED-56B2D15DB479}" dt="2026-02-17T11:01:28.622" v="22939" actId="20577"/>
          <ac:spMkLst>
            <pc:docMk/>
            <pc:sldMk cId="2882864157" sldId="6064"/>
            <ac:spMk id="13" creationId="{D22BB654-F52A-FD3D-55D2-2B31CD369791}"/>
          </ac:spMkLst>
        </pc:spChg>
        <pc:spChg chg="add mod">
          <ac:chgData name="松浦英宗" userId="9b03fd3a-662f-49ff-9af1-1b93cf7aab22" providerId="ADAL" clId="{56E9DFAE-DDAD-4FCA-8AED-56B2D15DB479}" dt="2026-02-17T11:00:45.157" v="22924" actId="14100"/>
          <ac:spMkLst>
            <pc:docMk/>
            <pc:sldMk cId="2882864157" sldId="6064"/>
            <ac:spMk id="14" creationId="{F453A2D8-8BB7-B6F6-512B-F32682C747A7}"/>
          </ac:spMkLst>
        </pc:spChg>
        <pc:spChg chg="mod">
          <ac:chgData name="松浦英宗" userId="9b03fd3a-662f-49ff-9af1-1b93cf7aab22" providerId="ADAL" clId="{56E9DFAE-DDAD-4FCA-8AED-56B2D15DB479}" dt="2026-02-17T11:01:30.346" v="22940" actId="20577"/>
          <ac:spMkLst>
            <pc:docMk/>
            <pc:sldMk cId="2882864157" sldId="6064"/>
            <ac:spMk id="17" creationId="{9680CDF4-691C-96AD-DD24-5F06006EC4CF}"/>
          </ac:spMkLst>
        </pc:spChg>
        <pc:spChg chg="mod">
          <ac:chgData name="松浦英宗" userId="9b03fd3a-662f-49ff-9af1-1b93cf7aab22" providerId="ADAL" clId="{56E9DFAE-DDAD-4FCA-8AED-56B2D15DB479}" dt="2026-02-17T11:00:45.157" v="22924" actId="14100"/>
          <ac:spMkLst>
            <pc:docMk/>
            <pc:sldMk cId="2882864157" sldId="6064"/>
            <ac:spMk id="18" creationId="{7035072C-533F-1D04-E496-D9DDC7E8B89F}"/>
          </ac:spMkLst>
        </pc:spChg>
        <pc:spChg chg="mod">
          <ac:chgData name="松浦英宗" userId="9b03fd3a-662f-49ff-9af1-1b93cf7aab22" providerId="ADAL" clId="{56E9DFAE-DDAD-4FCA-8AED-56B2D15DB479}" dt="2026-02-17T11:01:31.708" v="22941" actId="20577"/>
          <ac:spMkLst>
            <pc:docMk/>
            <pc:sldMk cId="2882864157" sldId="6064"/>
            <ac:spMk id="20" creationId="{E0A3130B-7CCF-91AE-A6DD-C69BCEE4A350}"/>
          </ac:spMkLst>
        </pc:spChg>
        <pc:spChg chg="mod">
          <ac:chgData name="松浦英宗" userId="9b03fd3a-662f-49ff-9af1-1b93cf7aab22" providerId="ADAL" clId="{56E9DFAE-DDAD-4FCA-8AED-56B2D15DB479}" dt="2026-02-17T11:00:45.157" v="22924" actId="14100"/>
          <ac:spMkLst>
            <pc:docMk/>
            <pc:sldMk cId="2882864157" sldId="6064"/>
            <ac:spMk id="21" creationId="{31C47478-D808-C764-4A86-4512D9732906}"/>
          </ac:spMkLst>
        </pc:spChg>
        <pc:spChg chg="mod">
          <ac:chgData name="松浦英宗" userId="9b03fd3a-662f-49ff-9af1-1b93cf7aab22" providerId="ADAL" clId="{56E9DFAE-DDAD-4FCA-8AED-56B2D15DB479}" dt="2026-02-17T11:01:33.590" v="22942" actId="20577"/>
          <ac:spMkLst>
            <pc:docMk/>
            <pc:sldMk cId="2882864157" sldId="6064"/>
            <ac:spMk id="23" creationId="{EA75A7E8-2724-40AC-D2B1-C5140683FD65}"/>
          </ac:spMkLst>
        </pc:spChg>
        <pc:spChg chg="mod">
          <ac:chgData name="松浦英宗" userId="9b03fd3a-662f-49ff-9af1-1b93cf7aab22" providerId="ADAL" clId="{56E9DFAE-DDAD-4FCA-8AED-56B2D15DB479}" dt="2026-02-17T11:00:45.157" v="22924" actId="14100"/>
          <ac:spMkLst>
            <pc:docMk/>
            <pc:sldMk cId="2882864157" sldId="6064"/>
            <ac:spMk id="24" creationId="{F7A57E71-9B5B-FFEC-281C-75FC53AAF84F}"/>
          </ac:spMkLst>
        </pc:spChg>
        <pc:spChg chg="mod">
          <ac:chgData name="松浦英宗" userId="9b03fd3a-662f-49ff-9af1-1b93cf7aab22" providerId="ADAL" clId="{56E9DFAE-DDAD-4FCA-8AED-56B2D15DB479}" dt="2026-02-17T10:54:35.202" v="22888"/>
          <ac:spMkLst>
            <pc:docMk/>
            <pc:sldMk cId="2882864157" sldId="6064"/>
            <ac:spMk id="27" creationId="{00D6D478-9377-7E70-566E-B762300DFEB3}"/>
          </ac:spMkLst>
        </pc:spChg>
        <pc:spChg chg="mod">
          <ac:chgData name="松浦英宗" userId="9b03fd3a-662f-49ff-9af1-1b93cf7aab22" providerId="ADAL" clId="{56E9DFAE-DDAD-4FCA-8AED-56B2D15DB479}" dt="2026-02-17T10:54:35.202" v="22888"/>
          <ac:spMkLst>
            <pc:docMk/>
            <pc:sldMk cId="2882864157" sldId="6064"/>
            <ac:spMk id="28" creationId="{5700CA37-5D7C-8A7E-F6D5-628C5D777716}"/>
          </ac:spMkLst>
        </pc:spChg>
        <pc:spChg chg="mod">
          <ac:chgData name="松浦英宗" userId="9b03fd3a-662f-49ff-9af1-1b93cf7aab22" providerId="ADAL" clId="{56E9DFAE-DDAD-4FCA-8AED-56B2D15DB479}" dt="2026-02-17T10:54:39.047" v="22890"/>
          <ac:spMkLst>
            <pc:docMk/>
            <pc:sldMk cId="2882864157" sldId="6064"/>
            <ac:spMk id="30" creationId="{DA3AEA0B-D4F7-0E8F-BF09-15200DEE8C8A}"/>
          </ac:spMkLst>
        </pc:spChg>
        <pc:spChg chg="mod">
          <ac:chgData name="松浦英宗" userId="9b03fd3a-662f-49ff-9af1-1b93cf7aab22" providerId="ADAL" clId="{56E9DFAE-DDAD-4FCA-8AED-56B2D15DB479}" dt="2026-02-17T10:54:39.047" v="22890"/>
          <ac:spMkLst>
            <pc:docMk/>
            <pc:sldMk cId="2882864157" sldId="6064"/>
            <ac:spMk id="31" creationId="{0AD7832C-47A0-2361-9A12-15D5F3C55727}"/>
          </ac:spMkLst>
        </pc:spChg>
        <pc:grpChg chg="add mod">
          <ac:chgData name="松浦英宗" userId="9b03fd3a-662f-49ff-9af1-1b93cf7aab22" providerId="ADAL" clId="{56E9DFAE-DDAD-4FCA-8AED-56B2D15DB479}" dt="2026-02-17T10:54:52.570" v="22894" actId="1076"/>
          <ac:grpSpMkLst>
            <pc:docMk/>
            <pc:sldMk cId="2882864157" sldId="6064"/>
            <ac:grpSpMk id="6" creationId="{ED2B44EF-4B30-ED40-62C9-7F94557D6B66}"/>
          </ac:grpSpMkLst>
        </pc:grpChg>
        <pc:grpChg chg="add mod">
          <ac:chgData name="松浦英宗" userId="9b03fd3a-662f-49ff-9af1-1b93cf7aab22" providerId="ADAL" clId="{56E9DFAE-DDAD-4FCA-8AED-56B2D15DB479}" dt="2026-02-17T10:54:59.015" v="22896" actId="1076"/>
          <ac:grpSpMkLst>
            <pc:docMk/>
            <pc:sldMk cId="2882864157" sldId="6064"/>
            <ac:grpSpMk id="7" creationId="{3E63610E-206E-2F36-A663-BB6795079E90}"/>
          </ac:grpSpMkLst>
        </pc:grpChg>
        <pc:grpChg chg="add mod">
          <ac:chgData name="松浦英宗" userId="9b03fd3a-662f-49ff-9af1-1b93cf7aab22" providerId="ADAL" clId="{56E9DFAE-DDAD-4FCA-8AED-56B2D15DB479}" dt="2026-02-17T10:54:55.266" v="22895" actId="1076"/>
          <ac:grpSpMkLst>
            <pc:docMk/>
            <pc:sldMk cId="2882864157" sldId="6064"/>
            <ac:grpSpMk id="10" creationId="{307E0A86-7BEC-50AC-1710-F0D0EF31795A}"/>
          </ac:grpSpMkLst>
        </pc:grpChg>
        <pc:grpChg chg="add mod">
          <ac:chgData name="松浦英宗" userId="9b03fd3a-662f-49ff-9af1-1b93cf7aab22" providerId="ADAL" clId="{56E9DFAE-DDAD-4FCA-8AED-56B2D15DB479}" dt="2026-02-17T10:54:28.908" v="22886" actId="164"/>
          <ac:grpSpMkLst>
            <pc:docMk/>
            <pc:sldMk cId="2882864157" sldId="6064"/>
            <ac:grpSpMk id="15" creationId="{B4BC1B46-796C-3BF4-6660-8925A58AF40B}"/>
          </ac:grpSpMkLst>
        </pc:grpChg>
        <pc:grpChg chg="add mod">
          <ac:chgData name="松浦英宗" userId="9b03fd3a-662f-49ff-9af1-1b93cf7aab22" providerId="ADAL" clId="{56E9DFAE-DDAD-4FCA-8AED-56B2D15DB479}" dt="2026-02-17T10:54:28.908" v="22886" actId="164"/>
          <ac:grpSpMkLst>
            <pc:docMk/>
            <pc:sldMk cId="2882864157" sldId="6064"/>
            <ac:grpSpMk id="16" creationId="{B15749F5-47AA-EB6D-37C2-69854800BD9E}"/>
          </ac:grpSpMkLst>
        </pc:grpChg>
        <pc:grpChg chg="add mod">
          <ac:chgData name="松浦英宗" userId="9b03fd3a-662f-49ff-9af1-1b93cf7aab22" providerId="ADAL" clId="{56E9DFAE-DDAD-4FCA-8AED-56B2D15DB479}" dt="2026-02-17T10:54:28.908" v="22886" actId="164"/>
          <ac:grpSpMkLst>
            <pc:docMk/>
            <pc:sldMk cId="2882864157" sldId="6064"/>
            <ac:grpSpMk id="19" creationId="{BD7701DE-5924-E07E-EC28-A623DC62FE25}"/>
          </ac:grpSpMkLst>
        </pc:grpChg>
        <pc:grpChg chg="add mod">
          <ac:chgData name="松浦英宗" userId="9b03fd3a-662f-49ff-9af1-1b93cf7aab22" providerId="ADAL" clId="{56E9DFAE-DDAD-4FCA-8AED-56B2D15DB479}" dt="2026-02-17T10:54:28.908" v="22886" actId="164"/>
          <ac:grpSpMkLst>
            <pc:docMk/>
            <pc:sldMk cId="2882864157" sldId="6064"/>
            <ac:grpSpMk id="22" creationId="{D8FD3327-D29B-4C79-7CBA-E250583FF4D1}"/>
          </ac:grpSpMkLst>
        </pc:grpChg>
        <pc:grpChg chg="add mod">
          <ac:chgData name="松浦英宗" userId="9b03fd3a-662f-49ff-9af1-1b93cf7aab22" providerId="ADAL" clId="{56E9DFAE-DDAD-4FCA-8AED-56B2D15DB479}" dt="2026-02-17T10:55:19.352" v="22908" actId="1038"/>
          <ac:grpSpMkLst>
            <pc:docMk/>
            <pc:sldMk cId="2882864157" sldId="6064"/>
            <ac:grpSpMk id="25" creationId="{E31FBC9F-2B0B-91F3-D138-D72512BD4993}"/>
          </ac:grpSpMkLst>
        </pc:grpChg>
        <pc:grpChg chg="add del mod">
          <ac:chgData name="松浦英宗" userId="9b03fd3a-662f-49ff-9af1-1b93cf7aab22" providerId="ADAL" clId="{56E9DFAE-DDAD-4FCA-8AED-56B2D15DB479}" dt="2026-02-17T10:54:46.722" v="22893" actId="478"/>
          <ac:grpSpMkLst>
            <pc:docMk/>
            <pc:sldMk cId="2882864157" sldId="6064"/>
            <ac:grpSpMk id="26" creationId="{7A416C86-00CB-A691-8B4B-E5776CCEE05F}"/>
          </ac:grpSpMkLst>
        </pc:grpChg>
        <pc:grpChg chg="add mod ord">
          <ac:chgData name="松浦英宗" userId="9b03fd3a-662f-49ff-9af1-1b93cf7aab22" providerId="ADAL" clId="{56E9DFAE-DDAD-4FCA-8AED-56B2D15DB479}" dt="2026-02-17T10:55:04.562" v="22897" actId="1076"/>
          <ac:grpSpMkLst>
            <pc:docMk/>
            <pc:sldMk cId="2882864157" sldId="6064"/>
            <ac:grpSpMk id="29" creationId="{6A2AAAD7-5129-C2DC-2F15-DF469C6B9DEF}"/>
          </ac:grpSpMkLst>
        </pc:grpChg>
        <pc:picChg chg="add mod">
          <ac:chgData name="松浦英宗" userId="9b03fd3a-662f-49ff-9af1-1b93cf7aab22" providerId="ADAL" clId="{56E9DFAE-DDAD-4FCA-8AED-56B2D15DB479}" dt="2026-02-17T10:52:02.665" v="22757" actId="1076"/>
          <ac:picMkLst>
            <pc:docMk/>
            <pc:sldMk cId="2882864157" sldId="6064"/>
            <ac:picMk id="2" creationId="{C0DD1EE1-EC56-AB28-6EB1-F5C516A4E14E}"/>
          </ac:picMkLst>
        </pc:picChg>
      </pc:sldChg>
      <pc:sldChg chg="add del">
        <pc:chgData name="松浦英宗" userId="9b03fd3a-662f-49ff-9af1-1b93cf7aab22" providerId="ADAL" clId="{56E9DFAE-DDAD-4FCA-8AED-56B2D15DB479}" dt="2026-02-17T10:50:00.101" v="22748" actId="47"/>
        <pc:sldMkLst>
          <pc:docMk/>
          <pc:sldMk cId="1922056174" sldId="6065"/>
        </pc:sldMkLst>
      </pc:sldChg>
      <pc:sldChg chg="add del">
        <pc:chgData name="松浦英宗" userId="9b03fd3a-662f-49ff-9af1-1b93cf7aab22" providerId="ADAL" clId="{56E9DFAE-DDAD-4FCA-8AED-56B2D15DB479}" dt="2026-02-17T09:30:28.517" v="22003" actId="47"/>
        <pc:sldMkLst>
          <pc:docMk/>
          <pc:sldMk cId="2042616180" sldId="6066"/>
        </pc:sldMkLst>
      </pc:sldChg>
      <pc:sldChg chg="addSp delSp modSp add del mod ord">
        <pc:chgData name="松浦英宗" userId="9b03fd3a-662f-49ff-9af1-1b93cf7aab22" providerId="ADAL" clId="{56E9DFAE-DDAD-4FCA-8AED-56B2D15DB479}" dt="2026-02-17T12:28:37.616" v="22946" actId="47"/>
        <pc:sldMkLst>
          <pc:docMk/>
          <pc:sldMk cId="1580325760" sldId="6067"/>
        </pc:sldMkLst>
        <pc:spChg chg="del">
          <ac:chgData name="松浦英宗" userId="9b03fd3a-662f-49ff-9af1-1b93cf7aab22" providerId="ADAL" clId="{56E9DFAE-DDAD-4FCA-8AED-56B2D15DB479}" dt="2026-02-17T09:11:40.842" v="21705" actId="478"/>
          <ac:spMkLst>
            <pc:docMk/>
            <pc:sldMk cId="1580325760" sldId="6067"/>
            <ac:spMk id="2" creationId="{4954D359-C32D-17DC-B3B7-3F4565868567}"/>
          </ac:spMkLst>
        </pc:spChg>
        <pc:spChg chg="add mod ord">
          <ac:chgData name="松浦英宗" userId="9b03fd3a-662f-49ff-9af1-1b93cf7aab22" providerId="ADAL" clId="{56E9DFAE-DDAD-4FCA-8AED-56B2D15DB479}" dt="2026-02-17T09:14:51.951" v="21782" actId="207"/>
          <ac:spMkLst>
            <pc:docMk/>
            <pc:sldMk cId="1580325760" sldId="6067"/>
            <ac:spMk id="3" creationId="{0C247517-0B4A-3B18-4494-C8E000C27674}"/>
          </ac:spMkLst>
        </pc:spChg>
        <pc:spChg chg="add del mod">
          <ac:chgData name="松浦英宗" userId="9b03fd3a-662f-49ff-9af1-1b93cf7aab22" providerId="ADAL" clId="{56E9DFAE-DDAD-4FCA-8AED-56B2D15DB479}" dt="2026-02-17T09:14:32.358" v="21777" actId="478"/>
          <ac:spMkLst>
            <pc:docMk/>
            <pc:sldMk cId="1580325760" sldId="6067"/>
            <ac:spMk id="4" creationId="{1DAF9ECD-AC6B-B6F6-892D-355C36DFDA3E}"/>
          </ac:spMkLst>
        </pc:spChg>
        <pc:spChg chg="del">
          <ac:chgData name="松浦英宗" userId="9b03fd3a-662f-49ff-9af1-1b93cf7aab22" providerId="ADAL" clId="{56E9DFAE-DDAD-4FCA-8AED-56B2D15DB479}" dt="2026-02-17T09:11:44.014" v="21706" actId="478"/>
          <ac:spMkLst>
            <pc:docMk/>
            <pc:sldMk cId="1580325760" sldId="6067"/>
            <ac:spMk id="5" creationId="{1F68EC89-E905-D25A-2B7B-57BDC5D4A523}"/>
          </ac:spMkLst>
        </pc:spChg>
        <pc:spChg chg="add mod">
          <ac:chgData name="松浦英宗" userId="9b03fd3a-662f-49ff-9af1-1b93cf7aab22" providerId="ADAL" clId="{56E9DFAE-DDAD-4FCA-8AED-56B2D15DB479}" dt="2026-02-17T09:28:26.452" v="21913"/>
          <ac:spMkLst>
            <pc:docMk/>
            <pc:sldMk cId="1580325760" sldId="6067"/>
            <ac:spMk id="6" creationId="{E5BB950D-D4A3-24DA-227A-9C4486197D6C}"/>
          </ac:spMkLst>
        </pc:spChg>
        <pc:spChg chg="mod">
          <ac:chgData name="松浦英宗" userId="9b03fd3a-662f-49ff-9af1-1b93cf7aab22" providerId="ADAL" clId="{56E9DFAE-DDAD-4FCA-8AED-56B2D15DB479}" dt="2026-02-17T09:11:49.816" v="21708" actId="20577"/>
          <ac:spMkLst>
            <pc:docMk/>
            <pc:sldMk cId="1580325760" sldId="6067"/>
            <ac:spMk id="9" creationId="{5E1897F8-B28C-DC2D-BEC8-2D7B6C10A6CD}"/>
          </ac:spMkLst>
        </pc:spChg>
        <pc:spChg chg="add mod">
          <ac:chgData name="松浦英宗" userId="9b03fd3a-662f-49ff-9af1-1b93cf7aab22" providerId="ADAL" clId="{56E9DFAE-DDAD-4FCA-8AED-56B2D15DB479}" dt="2026-02-17T09:26:19.397" v="21887" actId="164"/>
          <ac:spMkLst>
            <pc:docMk/>
            <pc:sldMk cId="1580325760" sldId="6067"/>
            <ac:spMk id="14" creationId="{C5F55C54-E83B-5359-162B-C0789344F0E9}"/>
          </ac:spMkLst>
        </pc:spChg>
        <pc:spChg chg="add mod">
          <ac:chgData name="松浦英宗" userId="9b03fd3a-662f-49ff-9af1-1b93cf7aab22" providerId="ADAL" clId="{56E9DFAE-DDAD-4FCA-8AED-56B2D15DB479}" dt="2026-02-17T09:28:44.683" v="21967" actId="20577"/>
          <ac:spMkLst>
            <pc:docMk/>
            <pc:sldMk cId="1580325760" sldId="6067"/>
            <ac:spMk id="15" creationId="{FE467EC0-74C1-1077-1D2A-D537BC0F2425}"/>
          </ac:spMkLst>
        </pc:spChg>
        <pc:spChg chg="add mod">
          <ac:chgData name="松浦英宗" userId="9b03fd3a-662f-49ff-9af1-1b93cf7aab22" providerId="ADAL" clId="{56E9DFAE-DDAD-4FCA-8AED-56B2D15DB479}" dt="2026-02-17T09:30:01.274" v="21992" actId="948"/>
          <ac:spMkLst>
            <pc:docMk/>
            <pc:sldMk cId="1580325760" sldId="6067"/>
            <ac:spMk id="16" creationId="{832F0B4A-53BF-7675-C259-2E753C805CF8}"/>
          </ac:spMkLst>
        </pc:spChg>
        <pc:spChg chg="mod">
          <ac:chgData name="松浦英宗" userId="9b03fd3a-662f-49ff-9af1-1b93cf7aab22" providerId="ADAL" clId="{56E9DFAE-DDAD-4FCA-8AED-56B2D15DB479}" dt="2026-02-17T09:26:24.768" v="21890" actId="571"/>
          <ac:spMkLst>
            <pc:docMk/>
            <pc:sldMk cId="1580325760" sldId="6067"/>
            <ac:spMk id="29" creationId="{2CE7C714-989F-404F-1ABA-3E1EC4A5FC80}"/>
          </ac:spMkLst>
        </pc:spChg>
        <pc:spChg chg="mod">
          <ac:chgData name="松浦英宗" userId="9b03fd3a-662f-49ff-9af1-1b93cf7aab22" providerId="ADAL" clId="{56E9DFAE-DDAD-4FCA-8AED-56B2D15DB479}" dt="2026-02-17T09:28:56.608" v="21971"/>
          <ac:spMkLst>
            <pc:docMk/>
            <pc:sldMk cId="1580325760" sldId="6067"/>
            <ac:spMk id="30" creationId="{B314FDF5-C334-69D0-2570-1C88514483B7}"/>
          </ac:spMkLst>
        </pc:spChg>
        <pc:spChg chg="mod">
          <ac:chgData name="松浦英宗" userId="9b03fd3a-662f-49ff-9af1-1b93cf7aab22" providerId="ADAL" clId="{56E9DFAE-DDAD-4FCA-8AED-56B2D15DB479}" dt="2026-02-17T09:30:10.825" v="21996" actId="20577"/>
          <ac:spMkLst>
            <pc:docMk/>
            <pc:sldMk cId="1580325760" sldId="6067"/>
            <ac:spMk id="34" creationId="{E2ED9953-9245-FF22-E7BF-333B85C2EF16}"/>
          </ac:spMkLst>
        </pc:spChg>
        <pc:spChg chg="mod">
          <ac:chgData name="松浦英宗" userId="9b03fd3a-662f-49ff-9af1-1b93cf7aab22" providerId="ADAL" clId="{56E9DFAE-DDAD-4FCA-8AED-56B2D15DB479}" dt="2026-02-17T09:26:25.655" v="21891" actId="571"/>
          <ac:spMkLst>
            <pc:docMk/>
            <pc:sldMk cId="1580325760" sldId="6067"/>
            <ac:spMk id="37" creationId="{E1D5B4B3-A17B-F585-406D-4306DD9D43D9}"/>
          </ac:spMkLst>
        </pc:spChg>
        <pc:spChg chg="mod">
          <ac:chgData name="松浦英宗" userId="9b03fd3a-662f-49ff-9af1-1b93cf7aab22" providerId="ADAL" clId="{56E9DFAE-DDAD-4FCA-8AED-56B2D15DB479}" dt="2026-02-17T09:29:10.609" v="21975"/>
          <ac:spMkLst>
            <pc:docMk/>
            <pc:sldMk cId="1580325760" sldId="6067"/>
            <ac:spMk id="38" creationId="{B5378437-DDC1-56CC-7706-945781566466}"/>
          </ac:spMkLst>
        </pc:spChg>
        <pc:spChg chg="mod">
          <ac:chgData name="松浦英宗" userId="9b03fd3a-662f-49ff-9af1-1b93cf7aab22" providerId="ADAL" clId="{56E9DFAE-DDAD-4FCA-8AED-56B2D15DB479}" dt="2026-02-17T09:30:01.274" v="21992" actId="948"/>
          <ac:spMkLst>
            <pc:docMk/>
            <pc:sldMk cId="1580325760" sldId="6067"/>
            <ac:spMk id="39" creationId="{B6813169-2978-D458-0269-FE2DC1EE28CD}"/>
          </ac:spMkLst>
        </pc:spChg>
        <pc:spChg chg="mod">
          <ac:chgData name="松浦英宗" userId="9b03fd3a-662f-49ff-9af1-1b93cf7aab22" providerId="ADAL" clId="{56E9DFAE-DDAD-4FCA-8AED-56B2D15DB479}" dt="2026-02-17T09:26:26.515" v="21892" actId="571"/>
          <ac:spMkLst>
            <pc:docMk/>
            <pc:sldMk cId="1580325760" sldId="6067"/>
            <ac:spMk id="41" creationId="{622F583C-2F35-2EF7-B474-E674D4AF3849}"/>
          </ac:spMkLst>
        </pc:spChg>
        <pc:spChg chg="mod">
          <ac:chgData name="松浦英宗" userId="9b03fd3a-662f-49ff-9af1-1b93cf7aab22" providerId="ADAL" clId="{56E9DFAE-DDAD-4FCA-8AED-56B2D15DB479}" dt="2026-02-17T09:29:21.143" v="21979"/>
          <ac:spMkLst>
            <pc:docMk/>
            <pc:sldMk cId="1580325760" sldId="6067"/>
            <ac:spMk id="42" creationId="{A2F956A8-54D1-5A83-0079-20F87893FD22}"/>
          </ac:spMkLst>
        </pc:spChg>
        <pc:spChg chg="mod">
          <ac:chgData name="松浦英宗" userId="9b03fd3a-662f-49ff-9af1-1b93cf7aab22" providerId="ADAL" clId="{56E9DFAE-DDAD-4FCA-8AED-56B2D15DB479}" dt="2026-02-17T09:30:01.274" v="21992" actId="948"/>
          <ac:spMkLst>
            <pc:docMk/>
            <pc:sldMk cId="1580325760" sldId="6067"/>
            <ac:spMk id="43" creationId="{CDC06586-D036-88D3-68E7-5B6F1312F712}"/>
          </ac:spMkLst>
        </pc:spChg>
        <pc:spChg chg="mod">
          <ac:chgData name="松浦英宗" userId="9b03fd3a-662f-49ff-9af1-1b93cf7aab22" providerId="ADAL" clId="{56E9DFAE-DDAD-4FCA-8AED-56B2D15DB479}" dt="2026-02-17T09:26:28.269" v="21893" actId="571"/>
          <ac:spMkLst>
            <pc:docMk/>
            <pc:sldMk cId="1580325760" sldId="6067"/>
            <ac:spMk id="45" creationId="{1DB7AAF6-7576-CC9F-A92B-8CEBE1B31046}"/>
          </ac:spMkLst>
        </pc:spChg>
        <pc:spChg chg="mod">
          <ac:chgData name="松浦英宗" userId="9b03fd3a-662f-49ff-9af1-1b93cf7aab22" providerId="ADAL" clId="{56E9DFAE-DDAD-4FCA-8AED-56B2D15DB479}" dt="2026-02-17T09:29:31.673" v="21983"/>
          <ac:spMkLst>
            <pc:docMk/>
            <pc:sldMk cId="1580325760" sldId="6067"/>
            <ac:spMk id="46" creationId="{7B827226-8327-A3E8-4F4F-F0DEAB3AC1A4}"/>
          </ac:spMkLst>
        </pc:spChg>
        <pc:spChg chg="mod">
          <ac:chgData name="松浦英宗" userId="9b03fd3a-662f-49ff-9af1-1b93cf7aab22" providerId="ADAL" clId="{56E9DFAE-DDAD-4FCA-8AED-56B2D15DB479}" dt="2026-02-17T09:30:01.274" v="21992" actId="948"/>
          <ac:spMkLst>
            <pc:docMk/>
            <pc:sldMk cId="1580325760" sldId="6067"/>
            <ac:spMk id="47" creationId="{CEDC4658-91A7-DFA1-D9D5-B08FAA8BF71E}"/>
          </ac:spMkLst>
        </pc:spChg>
        <pc:grpChg chg="del">
          <ac:chgData name="松浦英宗" userId="9b03fd3a-662f-49ff-9af1-1b93cf7aab22" providerId="ADAL" clId="{56E9DFAE-DDAD-4FCA-8AED-56B2D15DB479}" dt="2026-02-17T09:11:51.543" v="21709" actId="478"/>
          <ac:grpSpMkLst>
            <pc:docMk/>
            <pc:sldMk cId="1580325760" sldId="6067"/>
            <ac:grpSpMk id="10" creationId="{63D9E44D-22D1-B49C-1686-8B39F0E6D6C7}"/>
          </ac:grpSpMkLst>
        </pc:grpChg>
        <pc:grpChg chg="add mod">
          <ac:chgData name="松浦英宗" userId="9b03fd3a-662f-49ff-9af1-1b93cf7aab22" providerId="ADAL" clId="{56E9DFAE-DDAD-4FCA-8AED-56B2D15DB479}" dt="2026-02-17T09:26:18.099" v="21886" actId="164"/>
          <ac:grpSpMkLst>
            <pc:docMk/>
            <pc:sldMk cId="1580325760" sldId="6067"/>
            <ac:grpSpMk id="17" creationId="{3F65D631-030F-6AE8-B5EA-838951A18DC7}"/>
          </ac:grpSpMkLst>
        </pc:grpChg>
        <pc:grpChg chg="add mod">
          <ac:chgData name="松浦英宗" userId="9b03fd3a-662f-49ff-9af1-1b93cf7aab22" providerId="ADAL" clId="{56E9DFAE-DDAD-4FCA-8AED-56B2D15DB479}" dt="2026-02-17T09:26:57.152" v="21905" actId="164"/>
          <ac:grpSpMkLst>
            <pc:docMk/>
            <pc:sldMk cId="1580325760" sldId="6067"/>
            <ac:grpSpMk id="27" creationId="{F04A8372-6F39-73B1-8E7A-E4D7C6727952}"/>
          </ac:grpSpMkLst>
        </pc:grpChg>
        <pc:grpChg chg="add mod">
          <ac:chgData name="松浦英宗" userId="9b03fd3a-662f-49ff-9af1-1b93cf7aab22" providerId="ADAL" clId="{56E9DFAE-DDAD-4FCA-8AED-56B2D15DB479}" dt="2026-02-17T09:26:57.152" v="21905" actId="164"/>
          <ac:grpSpMkLst>
            <pc:docMk/>
            <pc:sldMk cId="1580325760" sldId="6067"/>
            <ac:grpSpMk id="28" creationId="{AF01DF39-B60F-66CB-7F01-092161A6CA96}"/>
          </ac:grpSpMkLst>
        </pc:grpChg>
        <pc:grpChg chg="add mod">
          <ac:chgData name="松浦英宗" userId="9b03fd3a-662f-49ff-9af1-1b93cf7aab22" providerId="ADAL" clId="{56E9DFAE-DDAD-4FCA-8AED-56B2D15DB479}" dt="2026-02-17T09:26:57.152" v="21905" actId="164"/>
          <ac:grpSpMkLst>
            <pc:docMk/>
            <pc:sldMk cId="1580325760" sldId="6067"/>
            <ac:grpSpMk id="35" creationId="{823A96BE-74A6-9EFD-6006-71A32AFC29AC}"/>
          </ac:grpSpMkLst>
        </pc:grpChg>
        <pc:grpChg chg="del">
          <ac:chgData name="松浦英宗" userId="9b03fd3a-662f-49ff-9af1-1b93cf7aab22" providerId="ADAL" clId="{56E9DFAE-DDAD-4FCA-8AED-56B2D15DB479}" dt="2026-02-17T09:11:46.823" v="21707" actId="478"/>
          <ac:grpSpMkLst>
            <pc:docMk/>
            <pc:sldMk cId="1580325760" sldId="6067"/>
            <ac:grpSpMk id="36" creationId="{D7172B90-3887-BBFA-CAA1-38CF7A4522D7}"/>
          </ac:grpSpMkLst>
        </pc:grpChg>
        <pc:grpChg chg="add mod">
          <ac:chgData name="松浦英宗" userId="9b03fd3a-662f-49ff-9af1-1b93cf7aab22" providerId="ADAL" clId="{56E9DFAE-DDAD-4FCA-8AED-56B2D15DB479}" dt="2026-02-17T09:26:57.152" v="21905" actId="164"/>
          <ac:grpSpMkLst>
            <pc:docMk/>
            <pc:sldMk cId="1580325760" sldId="6067"/>
            <ac:grpSpMk id="40" creationId="{E1E531CF-145C-6884-54A3-EABBC1E47F8E}"/>
          </ac:grpSpMkLst>
        </pc:grpChg>
        <pc:grpChg chg="add mod">
          <ac:chgData name="松浦英宗" userId="9b03fd3a-662f-49ff-9af1-1b93cf7aab22" providerId="ADAL" clId="{56E9DFAE-DDAD-4FCA-8AED-56B2D15DB479}" dt="2026-02-17T09:26:57.152" v="21905" actId="164"/>
          <ac:grpSpMkLst>
            <pc:docMk/>
            <pc:sldMk cId="1580325760" sldId="6067"/>
            <ac:grpSpMk id="44" creationId="{1B5E3202-2162-2105-59F0-32F95087DCB2}"/>
          </ac:grpSpMkLst>
        </pc:grpChg>
        <pc:grpChg chg="add mod">
          <ac:chgData name="松浦英宗" userId="9b03fd3a-662f-49ff-9af1-1b93cf7aab22" providerId="ADAL" clId="{56E9DFAE-DDAD-4FCA-8AED-56B2D15DB479}" dt="2026-02-17T09:27:00.843" v="21911" actId="1038"/>
          <ac:grpSpMkLst>
            <pc:docMk/>
            <pc:sldMk cId="1580325760" sldId="6067"/>
            <ac:grpSpMk id="50" creationId="{1B74037E-266B-FEE9-2808-1495F914CE1F}"/>
          </ac:grpSpMkLst>
        </pc:grpChg>
        <pc:picChg chg="mod">
          <ac:chgData name="松浦英宗" userId="9b03fd3a-662f-49ff-9af1-1b93cf7aab22" providerId="ADAL" clId="{56E9DFAE-DDAD-4FCA-8AED-56B2D15DB479}" dt="2026-02-17T09:14:43.140" v="21781" actId="1076"/>
          <ac:picMkLst>
            <pc:docMk/>
            <pc:sldMk cId="1580325760" sldId="6067"/>
            <ac:picMk id="7" creationId="{24A3F4C5-965E-1835-8FA4-69BB5DDA297D}"/>
          </ac:picMkLst>
        </pc:picChg>
        <pc:cxnChg chg="add mod ord">
          <ac:chgData name="松浦英宗" userId="9b03fd3a-662f-49ff-9af1-1b93cf7aab22" providerId="ADAL" clId="{56E9DFAE-DDAD-4FCA-8AED-56B2D15DB479}" dt="2026-02-17T09:26:57.152" v="21905" actId="164"/>
          <ac:cxnSpMkLst>
            <pc:docMk/>
            <pc:sldMk cId="1580325760" sldId="6067"/>
            <ac:cxnSpMk id="48" creationId="{67446A0A-8B84-B987-A0E2-6D238BC639C0}"/>
          </ac:cxnSpMkLst>
        </pc:cxnChg>
      </pc:sldChg>
      <pc:sldChg chg="add del">
        <pc:chgData name="松浦英宗" userId="9b03fd3a-662f-49ff-9af1-1b93cf7aab22" providerId="ADAL" clId="{56E9DFAE-DDAD-4FCA-8AED-56B2D15DB479}" dt="2026-02-17T09:11:35.207" v="21703"/>
        <pc:sldMkLst>
          <pc:docMk/>
          <pc:sldMk cId="4025314959" sldId="6067"/>
        </pc:sldMkLst>
      </pc:sldChg>
      <pc:sldChg chg="addSp delSp modSp add del mod ord">
        <pc:chgData name="松浦英宗" userId="9b03fd3a-662f-49ff-9af1-1b93cf7aab22" providerId="ADAL" clId="{56E9DFAE-DDAD-4FCA-8AED-56B2D15DB479}" dt="2026-02-17T12:28:37.616" v="22946" actId="47"/>
        <pc:sldMkLst>
          <pc:docMk/>
          <pc:sldMk cId="2723763358" sldId="6068"/>
        </pc:sldMkLst>
        <pc:spChg chg="mod topLvl">
          <ac:chgData name="松浦英宗" userId="9b03fd3a-662f-49ff-9af1-1b93cf7aab22" providerId="ADAL" clId="{56E9DFAE-DDAD-4FCA-8AED-56B2D15DB479}" dt="2026-02-17T10:46:33.021" v="22684" actId="20577"/>
          <ac:spMkLst>
            <pc:docMk/>
            <pc:sldMk cId="2723763358" sldId="6068"/>
            <ac:spMk id="2" creationId="{D6EBCCB6-43EE-D470-049A-D8102E480F63}"/>
          </ac:spMkLst>
        </pc:spChg>
        <pc:spChg chg="mod topLvl">
          <ac:chgData name="松浦英宗" userId="9b03fd3a-662f-49ff-9af1-1b93cf7aab22" providerId="ADAL" clId="{56E9DFAE-DDAD-4FCA-8AED-56B2D15DB479}" dt="2026-02-17T10:46:49.989" v="22688" actId="948"/>
          <ac:spMkLst>
            <pc:docMk/>
            <pc:sldMk cId="2723763358" sldId="6068"/>
            <ac:spMk id="3" creationId="{05953D38-90B7-8F5E-8218-AB66BEAA1BF9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4" creationId="{1DCD0CC3-539A-61F4-D2A3-FC37D10626A5}"/>
          </ac:spMkLst>
        </pc:spChg>
        <pc:spChg chg="mod topLvl">
          <ac:chgData name="松浦英宗" userId="9b03fd3a-662f-49ff-9af1-1b93cf7aab22" providerId="ADAL" clId="{56E9DFAE-DDAD-4FCA-8AED-56B2D15DB479}" dt="2026-02-17T10:46:26.146" v="22666"/>
          <ac:spMkLst>
            <pc:docMk/>
            <pc:sldMk cId="2723763358" sldId="6068"/>
            <ac:spMk id="5" creationId="{EC3EBF8C-1D15-A15A-9F42-5CF5BE29A10F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9" creationId="{4907B6DD-3BD0-6F96-81B6-9FEE695FCA69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10" creationId="{A97ADB35-59AF-BE0C-EF59-610A78DD3CE4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12" creationId="{4E7B4893-CEE8-C7ED-C680-C2CFA8F75F0B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13" creationId="{A418B809-64BE-B930-A21E-A988F36C4951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15" creationId="{A6A62A65-2894-1353-4669-5AE2CF0E0873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16" creationId="{23753E80-490F-1A43-5A3A-CBD90793C7C4}"/>
          </ac:spMkLst>
        </pc:spChg>
        <pc:spChg chg="add mod ord">
          <ac:chgData name="松浦英宗" userId="9b03fd3a-662f-49ff-9af1-1b93cf7aab22" providerId="ADAL" clId="{56E9DFAE-DDAD-4FCA-8AED-56B2D15DB479}" dt="2026-02-17T10:40:07.171" v="22622" actId="14861"/>
          <ac:spMkLst>
            <pc:docMk/>
            <pc:sldMk cId="2723763358" sldId="6068"/>
            <ac:spMk id="21" creationId="{3CB91473-5DDB-5C71-95E4-FD2C37C3E279}"/>
          </ac:spMkLst>
        </pc:spChg>
        <pc:spChg chg="add mod topLvl">
          <ac:chgData name="松浦英宗" userId="9b03fd3a-662f-49ff-9af1-1b93cf7aab22" providerId="ADAL" clId="{56E9DFAE-DDAD-4FCA-8AED-56B2D15DB479}" dt="2026-02-17T10:47:00.241" v="22690"/>
          <ac:spMkLst>
            <pc:docMk/>
            <pc:sldMk cId="2723763358" sldId="6068"/>
            <ac:spMk id="24" creationId="{760F937A-C54C-D711-C480-655C4FDED0C3}"/>
          </ac:spMkLst>
        </pc:spChg>
        <pc:spChg chg="add mod topLvl">
          <ac:chgData name="松浦英宗" userId="9b03fd3a-662f-49ff-9af1-1b93cf7aab22" providerId="ADAL" clId="{56E9DFAE-DDAD-4FCA-8AED-56B2D15DB479}" dt="2026-02-17T10:47:05.485" v="22692"/>
          <ac:spMkLst>
            <pc:docMk/>
            <pc:sldMk cId="2723763358" sldId="6068"/>
            <ac:spMk id="25" creationId="{3567E559-902A-AD57-AB2F-D4A094B53564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28" creationId="{0E451AC2-F75E-0220-5061-C02DD60E3E21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29" creationId="{21D490F6-E585-E799-F83D-A45CC751FE64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31" creationId="{262DB8FE-C204-4E5B-86E1-1406C4132DF2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32" creationId="{721745D5-2925-7921-AA49-3DB72B5BB4DE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34" creationId="{C9B6F4AE-02EA-3EF0-1FC9-9247D161E426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35" creationId="{265D36E7-8432-8BF4-FB9C-1397AA5EE7BC}"/>
          </ac:spMkLst>
        </pc:spChg>
        <pc:spChg chg="mod">
          <ac:chgData name="松浦英宗" userId="9b03fd3a-662f-49ff-9af1-1b93cf7aab22" providerId="ADAL" clId="{56E9DFAE-DDAD-4FCA-8AED-56B2D15DB479}" dt="2026-02-17T10:47:10.956" v="22694"/>
          <ac:spMkLst>
            <pc:docMk/>
            <pc:sldMk cId="2723763358" sldId="6068"/>
            <ac:spMk id="42" creationId="{F92812FB-E8A6-F2E8-568B-A6C0268E4CFE}"/>
          </ac:spMkLst>
        </pc:spChg>
        <pc:spChg chg="mod">
          <ac:chgData name="松浦英宗" userId="9b03fd3a-662f-49ff-9af1-1b93cf7aab22" providerId="ADAL" clId="{56E9DFAE-DDAD-4FCA-8AED-56B2D15DB479}" dt="2026-02-17T10:47:16.244" v="22696"/>
          <ac:spMkLst>
            <pc:docMk/>
            <pc:sldMk cId="2723763358" sldId="6068"/>
            <ac:spMk id="43" creationId="{5C6D8755-7B6D-3FE9-B14C-B3901716CEE1}"/>
          </ac:spMkLst>
        </pc:spChg>
        <pc:spChg chg="mod">
          <ac:chgData name="松浦英宗" userId="9b03fd3a-662f-49ff-9af1-1b93cf7aab22" providerId="ADAL" clId="{56E9DFAE-DDAD-4FCA-8AED-56B2D15DB479}" dt="2026-02-17T10:47:21.933" v="22698"/>
          <ac:spMkLst>
            <pc:docMk/>
            <pc:sldMk cId="2723763358" sldId="6068"/>
            <ac:spMk id="46" creationId="{BA766206-B1AC-4F7E-C93B-74ECAA20AFD6}"/>
          </ac:spMkLst>
        </pc:spChg>
        <pc:spChg chg="mod">
          <ac:chgData name="松浦英宗" userId="9b03fd3a-662f-49ff-9af1-1b93cf7aab22" providerId="ADAL" clId="{56E9DFAE-DDAD-4FCA-8AED-56B2D15DB479}" dt="2026-02-17T10:47:27.063" v="22700"/>
          <ac:spMkLst>
            <pc:docMk/>
            <pc:sldMk cId="2723763358" sldId="6068"/>
            <ac:spMk id="47" creationId="{B38C255F-0476-1B82-6F6D-915512D89AAC}"/>
          </ac:spMkLst>
        </pc:spChg>
        <pc:spChg chg="mod">
          <ac:chgData name="松浦英宗" userId="9b03fd3a-662f-49ff-9af1-1b93cf7aab22" providerId="ADAL" clId="{56E9DFAE-DDAD-4FCA-8AED-56B2D15DB479}" dt="2026-02-17T10:47:32.259" v="22702"/>
          <ac:spMkLst>
            <pc:docMk/>
            <pc:sldMk cId="2723763358" sldId="6068"/>
            <ac:spMk id="50" creationId="{21F79ECB-F64F-F761-8463-FA3C2EE77EB1}"/>
          </ac:spMkLst>
        </pc:spChg>
        <pc:spChg chg="mod">
          <ac:chgData name="松浦英宗" userId="9b03fd3a-662f-49ff-9af1-1b93cf7aab22" providerId="ADAL" clId="{56E9DFAE-DDAD-4FCA-8AED-56B2D15DB479}" dt="2026-02-17T10:47:37.546" v="22704"/>
          <ac:spMkLst>
            <pc:docMk/>
            <pc:sldMk cId="2723763358" sldId="6068"/>
            <ac:spMk id="51" creationId="{DB52FFE7-DF38-F6FB-4834-02B1F4D988A5}"/>
          </ac:spMkLst>
        </pc:spChg>
        <pc:grpChg chg="del">
          <ac:chgData name="松浦英宗" userId="9b03fd3a-662f-49ff-9af1-1b93cf7aab22" providerId="ADAL" clId="{56E9DFAE-DDAD-4FCA-8AED-56B2D15DB479}" dt="2026-02-17T10:36:08.312" v="22452" actId="478"/>
          <ac:grpSpMkLst>
            <pc:docMk/>
            <pc:sldMk cId="2723763358" sldId="6068"/>
            <ac:grpSpMk id="7" creationId="{08AEB85C-D006-BCFC-C618-65A1176D2916}"/>
          </ac:grpSpMkLst>
        </pc:grpChg>
        <pc:grpChg chg="del">
          <ac:chgData name="松浦英宗" userId="9b03fd3a-662f-49ff-9af1-1b93cf7aab22" providerId="ADAL" clId="{56E9DFAE-DDAD-4FCA-8AED-56B2D15DB479}" dt="2026-02-17T10:36:08.312" v="22452" actId="478"/>
          <ac:grpSpMkLst>
            <pc:docMk/>
            <pc:sldMk cId="2723763358" sldId="6068"/>
            <ac:grpSpMk id="8" creationId="{772EF606-B92D-1155-75C2-D39F32BCA844}"/>
          </ac:grpSpMkLst>
        </pc:grpChg>
        <pc:grpChg chg="del">
          <ac:chgData name="松浦英宗" userId="9b03fd3a-662f-49ff-9af1-1b93cf7aab22" providerId="ADAL" clId="{56E9DFAE-DDAD-4FCA-8AED-56B2D15DB479}" dt="2026-02-17T10:36:08.312" v="22452" actId="478"/>
          <ac:grpSpMkLst>
            <pc:docMk/>
            <pc:sldMk cId="2723763358" sldId="6068"/>
            <ac:grpSpMk id="11" creationId="{86A898CB-1F10-1000-2400-B4CDC34BE775}"/>
          </ac:grpSpMkLst>
        </pc:grpChg>
        <pc:grpChg chg="del">
          <ac:chgData name="松浦英宗" userId="9b03fd3a-662f-49ff-9af1-1b93cf7aab22" providerId="ADAL" clId="{56E9DFAE-DDAD-4FCA-8AED-56B2D15DB479}" dt="2026-02-17T10:36:08.312" v="22452" actId="478"/>
          <ac:grpSpMkLst>
            <pc:docMk/>
            <pc:sldMk cId="2723763358" sldId="6068"/>
            <ac:grpSpMk id="14" creationId="{9125F1C0-003F-DDC9-82E5-F05724F59198}"/>
          </ac:grpSpMkLst>
        </pc:grpChg>
        <pc:grpChg chg="add mod">
          <ac:chgData name="松浦英宗" userId="9b03fd3a-662f-49ff-9af1-1b93cf7aab22" providerId="ADAL" clId="{56E9DFAE-DDAD-4FCA-8AED-56B2D15DB479}" dt="2026-02-17T10:38:18.537" v="22550" actId="164"/>
          <ac:grpSpMkLst>
            <pc:docMk/>
            <pc:sldMk cId="2723763358" sldId="6068"/>
            <ac:grpSpMk id="22" creationId="{0E5DB3B7-0F2F-CF5A-078F-8F73070C891C}"/>
          </ac:grpSpMkLst>
        </pc:grpChg>
        <pc:grpChg chg="add mod">
          <ac:chgData name="松浦英宗" userId="9b03fd3a-662f-49ff-9af1-1b93cf7aab22" providerId="ADAL" clId="{56E9DFAE-DDAD-4FCA-8AED-56B2D15DB479}" dt="2026-02-17T10:40:55.993" v="22655" actId="164"/>
          <ac:grpSpMkLst>
            <pc:docMk/>
            <pc:sldMk cId="2723763358" sldId="6068"/>
            <ac:grpSpMk id="23" creationId="{0CC7C341-50DD-2C80-7666-3776B7676066}"/>
          </ac:grpSpMkLst>
        </pc:grpChg>
        <pc:grpChg chg="add del mod topLvl">
          <ac:chgData name="松浦英宗" userId="9b03fd3a-662f-49ff-9af1-1b93cf7aab22" providerId="ADAL" clId="{56E9DFAE-DDAD-4FCA-8AED-56B2D15DB479}" dt="2026-02-17T10:40:18.832" v="22625" actId="165"/>
          <ac:grpSpMkLst>
            <pc:docMk/>
            <pc:sldMk cId="2723763358" sldId="6068"/>
            <ac:grpSpMk id="26" creationId="{3EB86014-F5E7-074D-CFBC-D230B0AA187F}"/>
          </ac:grpSpMkLst>
        </pc:grpChg>
        <pc:grpChg chg="add mod">
          <ac:chgData name="松浦英宗" userId="9b03fd3a-662f-49ff-9af1-1b93cf7aab22" providerId="ADAL" clId="{56E9DFAE-DDAD-4FCA-8AED-56B2D15DB479}" dt="2026-02-17T10:39:28.739" v="22605" actId="164"/>
          <ac:grpSpMkLst>
            <pc:docMk/>
            <pc:sldMk cId="2723763358" sldId="6068"/>
            <ac:grpSpMk id="27" creationId="{A54A7982-E5DB-F1D6-E3BF-40B4E8B1CB88}"/>
          </ac:grpSpMkLst>
        </pc:grpChg>
        <pc:grpChg chg="add mod">
          <ac:chgData name="松浦英宗" userId="9b03fd3a-662f-49ff-9af1-1b93cf7aab22" providerId="ADAL" clId="{56E9DFAE-DDAD-4FCA-8AED-56B2D15DB479}" dt="2026-02-17T10:39:28.739" v="22605" actId="164"/>
          <ac:grpSpMkLst>
            <pc:docMk/>
            <pc:sldMk cId="2723763358" sldId="6068"/>
            <ac:grpSpMk id="30" creationId="{2638BB72-99B2-C327-CAD4-500064866BE4}"/>
          </ac:grpSpMkLst>
        </pc:grpChg>
        <pc:grpChg chg="add del mod topLvl">
          <ac:chgData name="松浦英宗" userId="9b03fd3a-662f-49ff-9af1-1b93cf7aab22" providerId="ADAL" clId="{56E9DFAE-DDAD-4FCA-8AED-56B2D15DB479}" dt="2026-02-17T10:40:18.832" v="22625" actId="165"/>
          <ac:grpSpMkLst>
            <pc:docMk/>
            <pc:sldMk cId="2723763358" sldId="6068"/>
            <ac:grpSpMk id="33" creationId="{2F9E2C9F-11B8-CB72-B738-A480CA2542AF}"/>
          </ac:grpSpMkLst>
        </pc:grpChg>
        <pc:grpChg chg="add mod">
          <ac:chgData name="松浦英宗" userId="9b03fd3a-662f-49ff-9af1-1b93cf7aab22" providerId="ADAL" clId="{56E9DFAE-DDAD-4FCA-8AED-56B2D15DB479}" dt="2026-02-17T10:39:30.357" v="22613" actId="1035"/>
          <ac:grpSpMkLst>
            <pc:docMk/>
            <pc:sldMk cId="2723763358" sldId="6068"/>
            <ac:grpSpMk id="36" creationId="{A71DF34A-366B-20CE-A518-A566600D690F}"/>
          </ac:grpSpMkLst>
        </pc:grpChg>
        <pc:grpChg chg="add mod">
          <ac:chgData name="松浦英宗" userId="9b03fd3a-662f-49ff-9af1-1b93cf7aab22" providerId="ADAL" clId="{56E9DFAE-DDAD-4FCA-8AED-56B2D15DB479}" dt="2026-02-17T10:40:52.015" v="22649" actId="164"/>
          <ac:grpSpMkLst>
            <pc:docMk/>
            <pc:sldMk cId="2723763358" sldId="6068"/>
            <ac:grpSpMk id="40" creationId="{6423458B-D0FB-8FD5-35B1-DC74BB9E1C69}"/>
          </ac:grpSpMkLst>
        </pc:grpChg>
        <pc:grpChg chg="add mod">
          <ac:chgData name="松浦英宗" userId="9b03fd3a-662f-49ff-9af1-1b93cf7aab22" providerId="ADAL" clId="{56E9DFAE-DDAD-4FCA-8AED-56B2D15DB479}" dt="2026-02-17T10:40:52.015" v="22649" actId="164"/>
          <ac:grpSpMkLst>
            <pc:docMk/>
            <pc:sldMk cId="2723763358" sldId="6068"/>
            <ac:grpSpMk id="41" creationId="{77EAFA34-30D4-9F36-A3F5-0BAA0461A7D6}"/>
          </ac:grpSpMkLst>
        </pc:grpChg>
        <pc:grpChg chg="add mod">
          <ac:chgData name="松浦英宗" userId="9b03fd3a-662f-49ff-9af1-1b93cf7aab22" providerId="ADAL" clId="{56E9DFAE-DDAD-4FCA-8AED-56B2D15DB479}" dt="2026-02-17T10:40:52.015" v="22649" actId="164"/>
          <ac:grpSpMkLst>
            <pc:docMk/>
            <pc:sldMk cId="2723763358" sldId="6068"/>
            <ac:grpSpMk id="45" creationId="{8D576906-37DB-4306-5EC3-C82FCF76D257}"/>
          </ac:grpSpMkLst>
        </pc:grpChg>
        <pc:grpChg chg="add mod">
          <ac:chgData name="松浦英宗" userId="9b03fd3a-662f-49ff-9af1-1b93cf7aab22" providerId="ADAL" clId="{56E9DFAE-DDAD-4FCA-8AED-56B2D15DB479}" dt="2026-02-17T10:40:52.015" v="22649" actId="164"/>
          <ac:grpSpMkLst>
            <pc:docMk/>
            <pc:sldMk cId="2723763358" sldId="6068"/>
            <ac:grpSpMk id="49" creationId="{CFB0D076-29EC-E49E-7DBA-78BDBA7D0DAC}"/>
          </ac:grpSpMkLst>
        </pc:grpChg>
        <pc:grpChg chg="add mod">
          <ac:chgData name="松浦英宗" userId="9b03fd3a-662f-49ff-9af1-1b93cf7aab22" providerId="ADAL" clId="{56E9DFAE-DDAD-4FCA-8AED-56B2D15DB479}" dt="2026-02-17T10:40:55.993" v="22655" actId="164"/>
          <ac:grpSpMkLst>
            <pc:docMk/>
            <pc:sldMk cId="2723763358" sldId="6068"/>
            <ac:grpSpMk id="53" creationId="{E70FA82F-9881-D2EE-60E6-FD4089AED71F}"/>
          </ac:grpSpMkLst>
        </pc:grpChg>
        <pc:grpChg chg="add mod">
          <ac:chgData name="松浦英宗" userId="9b03fd3a-662f-49ff-9af1-1b93cf7aab22" providerId="ADAL" clId="{56E9DFAE-DDAD-4FCA-8AED-56B2D15DB479}" dt="2026-02-17T10:40:59.204" v="22657" actId="12789"/>
          <ac:grpSpMkLst>
            <pc:docMk/>
            <pc:sldMk cId="2723763358" sldId="6068"/>
            <ac:grpSpMk id="54" creationId="{6F0BB734-CDBD-EF97-1F11-72D1F321BDCD}"/>
          </ac:grpSpMkLst>
        </pc:grpChg>
        <pc:picChg chg="mod">
          <ac:chgData name="松浦英宗" userId="9b03fd3a-662f-49ff-9af1-1b93cf7aab22" providerId="ADAL" clId="{56E9DFAE-DDAD-4FCA-8AED-56B2D15DB479}" dt="2026-02-17T10:40:07.171" v="22622" actId="14861"/>
          <ac:picMkLst>
            <pc:docMk/>
            <pc:sldMk cId="2723763358" sldId="6068"/>
            <ac:picMk id="18" creationId="{75E68C2C-BD19-F134-E482-D012CC04EF88}"/>
          </ac:picMkLst>
        </pc:picChg>
        <pc:cxnChg chg="add mod">
          <ac:chgData name="松浦英宗" userId="9b03fd3a-662f-49ff-9af1-1b93cf7aab22" providerId="ADAL" clId="{56E9DFAE-DDAD-4FCA-8AED-56B2D15DB479}" dt="2026-02-17T10:41:08.984" v="22664" actId="14100"/>
          <ac:cxnSpMkLst>
            <pc:docMk/>
            <pc:sldMk cId="2723763358" sldId="6068"/>
            <ac:cxnSpMk id="37" creationId="{D2151A84-5C22-B8AB-3701-77532327EA34}"/>
          </ac:cxnSpMkLst>
        </pc:cxnChg>
        <pc:cxnChg chg="mod">
          <ac:chgData name="松浦英宗" userId="9b03fd3a-662f-49ff-9af1-1b93cf7aab22" providerId="ADAL" clId="{56E9DFAE-DDAD-4FCA-8AED-56B2D15DB479}" dt="2026-02-17T10:41:08.984" v="22664" actId="14100"/>
          <ac:cxnSpMkLst>
            <pc:docMk/>
            <pc:sldMk cId="2723763358" sldId="6068"/>
            <ac:cxnSpMk id="44" creationId="{26DCE37F-01B9-EC47-B3B2-01AECF98C758}"/>
          </ac:cxnSpMkLst>
        </pc:cxnChg>
        <pc:cxnChg chg="mod">
          <ac:chgData name="松浦英宗" userId="9b03fd3a-662f-49ff-9af1-1b93cf7aab22" providerId="ADAL" clId="{56E9DFAE-DDAD-4FCA-8AED-56B2D15DB479}" dt="2026-02-17T10:41:08.984" v="22664" actId="14100"/>
          <ac:cxnSpMkLst>
            <pc:docMk/>
            <pc:sldMk cId="2723763358" sldId="6068"/>
            <ac:cxnSpMk id="48" creationId="{1C80DA74-1A98-4AAD-239D-1366618230F9}"/>
          </ac:cxnSpMkLst>
        </pc:cxnChg>
        <pc:cxnChg chg="mod">
          <ac:chgData name="松浦英宗" userId="9b03fd3a-662f-49ff-9af1-1b93cf7aab22" providerId="ADAL" clId="{56E9DFAE-DDAD-4FCA-8AED-56B2D15DB479}" dt="2026-02-17T10:41:08.984" v="22664" actId="14100"/>
          <ac:cxnSpMkLst>
            <pc:docMk/>
            <pc:sldMk cId="2723763358" sldId="6068"/>
            <ac:cxnSpMk id="52" creationId="{613E8FF5-1F96-BA28-BD9E-0E05DB64A415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7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6BF3E-5240-F330-1D94-2971DED55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8FC24B7-DBBC-DB11-7E2E-231B67C503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endParaRPr kumimoji="1" lang="ja-JP" altLang="en-US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729C442-8389-9AE8-2369-460C25BE6EC8}"/>
              </a:ext>
            </a:extLst>
          </p:cNvPr>
          <p:cNvSpPr/>
          <p:nvPr/>
        </p:nvSpPr>
        <p:spPr>
          <a:xfrm>
            <a:off x="373351" y="589940"/>
            <a:ext cx="4273222" cy="56184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endParaRPr kumimoji="1" lang="ja-JP" altLang="en-US" sz="20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7" name="図 6" descr="白いバックグラウンドの前に立っている女性&#10;&#10;AI 生成コンテンツは誤りを含む可能性があります。">
            <a:extLst>
              <a:ext uri="{FF2B5EF4-FFF2-40B4-BE49-F238E27FC236}">
                <a16:creationId xmlns:a16="http://schemas.microsoft.com/office/drawing/2014/main" id="{D2447B79-D0E3-0F4F-2323-C5230D0E5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54" y="798573"/>
            <a:ext cx="3813816" cy="3813816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06EBE108-4E5E-8FED-A55B-1A8CBF0ABEF5}"/>
              </a:ext>
            </a:extLst>
          </p:cNvPr>
          <p:cNvGrpSpPr/>
          <p:nvPr/>
        </p:nvGrpSpPr>
        <p:grpSpPr>
          <a:xfrm>
            <a:off x="548437" y="4891107"/>
            <a:ext cx="3923048" cy="1024908"/>
            <a:chOff x="548437" y="4891107"/>
            <a:chExt cx="3923048" cy="1024908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4390208F-5449-A034-AC94-BF643D227FF2}"/>
                </a:ext>
              </a:extLst>
            </p:cNvPr>
            <p:cNvSpPr/>
            <p:nvPr/>
          </p:nvSpPr>
          <p:spPr>
            <a:xfrm>
              <a:off x="548437" y="5403561"/>
              <a:ext cx="3923048" cy="5124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spcBef>
                  <a:spcPts val="600"/>
                </a:spcBef>
              </a:pPr>
              <a:r>
                <a:rPr kumimoji="1" lang="en-US" altLang="ja-JP" b="1" dirty="0">
                  <a:solidFill>
                    <a:schemeClr val="tx1"/>
                  </a:solidFill>
                  <a:latin typeface="+mn-ea"/>
                </a:rPr>
                <a:t>MAO</a:t>
              </a:r>
              <a:r>
                <a:rPr lang="ja-JP" altLang="en-US" b="1" dirty="0">
                  <a:solidFill>
                    <a:schemeClr val="tx1"/>
                  </a:solidFill>
                  <a:latin typeface="+mn-ea"/>
                </a:rPr>
                <a:t> </a:t>
              </a:r>
              <a:r>
                <a:rPr lang="en-US" altLang="ja-JP" b="1" dirty="0">
                  <a:solidFill>
                    <a:schemeClr val="tx1"/>
                  </a:solidFill>
                  <a:latin typeface="+mn-ea"/>
                </a:rPr>
                <a:t>KOBAYASHI</a:t>
              </a:r>
              <a:endParaRPr kumimoji="1" lang="ja-JP" altLang="en-US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DB0D2132-5C7D-4D96-1B6B-CE3F00FB339B}"/>
                </a:ext>
              </a:extLst>
            </p:cNvPr>
            <p:cNvSpPr/>
            <p:nvPr/>
          </p:nvSpPr>
          <p:spPr>
            <a:xfrm>
              <a:off x="548437" y="4891107"/>
              <a:ext cx="3923048" cy="5124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spcBef>
                  <a:spcPts val="600"/>
                </a:spcBef>
              </a:pPr>
              <a:r>
                <a:rPr kumimoji="1" lang="ja-JP" altLang="en-US" sz="2800" b="1" dirty="0">
                  <a:solidFill>
                    <a:schemeClr val="tx1"/>
                  </a:solidFill>
                  <a:latin typeface="+mn-ea"/>
                </a:rPr>
                <a:t>小林 麻央</a:t>
              </a:r>
            </a:p>
          </p:txBody>
        </p: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9BFC4DF9-2150-48DD-30E7-F181B87FB536}"/>
              </a:ext>
            </a:extLst>
          </p:cNvPr>
          <p:cNvGrpSpPr/>
          <p:nvPr/>
        </p:nvGrpSpPr>
        <p:grpSpPr>
          <a:xfrm>
            <a:off x="5224008" y="589940"/>
            <a:ext cx="6594642" cy="5618484"/>
            <a:chOff x="5224008" y="589940"/>
            <a:chExt cx="6594642" cy="5618484"/>
          </a:xfrm>
        </p:grpSpPr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A710537C-9C36-4C02-27CB-6499CA0A7B9C}"/>
                </a:ext>
              </a:extLst>
            </p:cNvPr>
            <p:cNvGrpSpPr/>
            <p:nvPr/>
          </p:nvGrpSpPr>
          <p:grpSpPr>
            <a:xfrm>
              <a:off x="5224008" y="589940"/>
              <a:ext cx="6594642" cy="1040584"/>
              <a:chOff x="4257795" y="3825733"/>
              <a:chExt cx="7215937" cy="1040584"/>
            </a:xfrm>
          </p:grpSpPr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1F22F487-7291-31D1-855A-4BEC62475A13}"/>
                  </a:ext>
                </a:extLst>
              </p:cNvPr>
              <p:cNvSpPr/>
              <p:nvPr/>
            </p:nvSpPr>
            <p:spPr>
              <a:xfrm>
                <a:off x="4257795" y="3825733"/>
                <a:ext cx="1102966" cy="20928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600"/>
                  </a:spcBef>
                </a:pPr>
                <a:r>
                  <a:rPr kumimoji="1" lang="ja-JP" altLang="en-US" sz="1050" b="1" dirty="0">
                    <a:solidFill>
                      <a:schemeClr val="bg1"/>
                    </a:solidFill>
                    <a:latin typeface="+mn-ea"/>
                  </a:rPr>
                  <a:t>経歴</a:t>
                </a:r>
              </a:p>
            </p:txBody>
          </p:sp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CC742ADA-C9F8-6847-D8FE-8920C17AC761}"/>
                  </a:ext>
                </a:extLst>
              </p:cNvPr>
              <p:cNvSpPr/>
              <p:nvPr/>
            </p:nvSpPr>
            <p:spPr>
              <a:xfrm>
                <a:off x="4257795" y="4051193"/>
                <a:ext cx="7215937" cy="8151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/>
              <a:lstStyle/>
              <a:p>
                <a:pPr>
                  <a:spcBef>
                    <a:spcPts val="600"/>
                  </a:spcBef>
                </a:pPr>
                <a:r>
                  <a:rPr kumimoji="1" lang="ja-JP" altLang="en-US" sz="1100" dirty="0">
                    <a:solidFill>
                      <a:schemeClr val="tx1"/>
                    </a:solidFill>
                    <a:latin typeface="+mn-ea"/>
                  </a:rPr>
                  <a:t>大学卒業後、</a:t>
                </a:r>
                <a:r>
                  <a:rPr kumimoji="1" lang="en-US" altLang="ja-JP" sz="1100" dirty="0">
                    <a:solidFill>
                      <a:schemeClr val="tx1"/>
                    </a:solidFill>
                    <a:latin typeface="+mn-ea"/>
                  </a:rPr>
                  <a:t>IT</a:t>
                </a:r>
                <a:r>
                  <a:rPr kumimoji="1" lang="ja-JP" altLang="en-US" sz="1100" dirty="0">
                    <a:solidFill>
                      <a:schemeClr val="tx1"/>
                    </a:solidFill>
                    <a:latin typeface="+mn-ea"/>
                  </a:rPr>
                  <a:t>企業に入社し法人営業を担当。</a:t>
                </a:r>
                <a:endParaRPr lang="en-US" altLang="ja-JP" sz="1100" dirty="0">
                  <a:solidFill>
                    <a:schemeClr val="tx1"/>
                  </a:solidFill>
                  <a:latin typeface="+mn-ea"/>
                </a:endParaRPr>
              </a:p>
              <a:p>
                <a:pPr>
                  <a:spcBef>
                    <a:spcPts val="600"/>
                  </a:spcBef>
                </a:pPr>
                <a:r>
                  <a:rPr kumimoji="1" lang="ja-JP" altLang="en-US" sz="1100" dirty="0">
                    <a:solidFill>
                      <a:schemeClr val="tx1"/>
                    </a:solidFill>
                    <a:latin typeface="+mn-ea"/>
                  </a:rPr>
                  <a:t>その後、マーケティング部門へ異動し、データ分析や商品企画を経験。</a:t>
                </a:r>
                <a:endParaRPr kumimoji="1" lang="en-US" altLang="ja-JP" sz="1100" dirty="0">
                  <a:solidFill>
                    <a:schemeClr val="tx1"/>
                  </a:solidFill>
                  <a:latin typeface="+mn-ea"/>
                </a:endParaRPr>
              </a:p>
              <a:p>
                <a:pPr>
                  <a:spcBef>
                    <a:spcPts val="600"/>
                  </a:spcBef>
                </a:pPr>
                <a:r>
                  <a:rPr kumimoji="1" lang="ja-JP" altLang="en-US" sz="1100" dirty="0">
                    <a:solidFill>
                      <a:schemeClr val="tx1"/>
                    </a:solidFill>
                    <a:latin typeface="+mn-ea"/>
                  </a:rPr>
                  <a:t>さらに事業企画として新規サービスの立上げに携わり、構想設計から運用改善まで実施。</a:t>
                </a:r>
              </a:p>
            </p:txBody>
          </p:sp>
        </p:grp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644B70A6-06E4-9593-3CC6-B9F11C193556}"/>
                </a:ext>
              </a:extLst>
            </p:cNvPr>
            <p:cNvGrpSpPr/>
            <p:nvPr/>
          </p:nvGrpSpPr>
          <p:grpSpPr>
            <a:xfrm>
              <a:off x="5224008" y="1950484"/>
              <a:ext cx="6594642" cy="561979"/>
              <a:chOff x="4257795" y="3825733"/>
              <a:chExt cx="7215937" cy="561979"/>
            </a:xfrm>
          </p:grpSpPr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20559F69-54EE-6893-17F3-2CF9F644A248}"/>
                  </a:ext>
                </a:extLst>
              </p:cNvPr>
              <p:cNvSpPr/>
              <p:nvPr/>
            </p:nvSpPr>
            <p:spPr>
              <a:xfrm>
                <a:off x="4257795" y="3825733"/>
                <a:ext cx="1102966" cy="20928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600"/>
                  </a:spcBef>
                </a:pPr>
                <a:r>
                  <a:rPr kumimoji="1" lang="ja-JP" altLang="en-US" sz="1050" b="1" dirty="0">
                    <a:solidFill>
                      <a:schemeClr val="bg1"/>
                    </a:solidFill>
                    <a:latin typeface="+mn-ea"/>
                  </a:rPr>
                  <a:t>専門分野</a:t>
                </a:r>
              </a:p>
            </p:txBody>
          </p:sp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4E054D8D-70BF-FFEF-EDB4-9709EB716AD0}"/>
                  </a:ext>
                </a:extLst>
              </p:cNvPr>
              <p:cNvSpPr/>
              <p:nvPr/>
            </p:nvSpPr>
            <p:spPr>
              <a:xfrm>
                <a:off x="4257795" y="4051193"/>
                <a:ext cx="7215937" cy="3365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/>
              <a:lstStyle/>
              <a:p>
                <a:pPr>
                  <a:spcBef>
                    <a:spcPts val="600"/>
                  </a:spcBef>
                </a:pPr>
                <a:r>
                  <a:rPr kumimoji="1" lang="ja-JP" altLang="en-US" sz="1100" dirty="0">
                    <a:solidFill>
                      <a:schemeClr val="tx1"/>
                    </a:solidFill>
                    <a:latin typeface="+mn-ea"/>
                  </a:rPr>
                  <a:t>新規事業企画 </a:t>
                </a:r>
                <a:r>
                  <a:rPr kumimoji="1" lang="en-US" altLang="ja-JP" sz="1100" dirty="0">
                    <a:solidFill>
                      <a:schemeClr val="tx1"/>
                    </a:solidFill>
                    <a:latin typeface="+mn-ea"/>
                  </a:rPr>
                  <a:t>/ </a:t>
                </a:r>
                <a:r>
                  <a:rPr kumimoji="1" lang="ja-JP" altLang="en-US" sz="1100" dirty="0">
                    <a:solidFill>
                      <a:schemeClr val="tx1"/>
                    </a:solidFill>
                    <a:latin typeface="+mn-ea"/>
                  </a:rPr>
                  <a:t>マーケティング戦略立案 </a:t>
                </a:r>
                <a:r>
                  <a:rPr kumimoji="1" lang="en-US" altLang="ja-JP" sz="1100" dirty="0">
                    <a:solidFill>
                      <a:schemeClr val="tx1"/>
                    </a:solidFill>
                    <a:latin typeface="+mn-ea"/>
                  </a:rPr>
                  <a:t>/ </a:t>
                </a:r>
                <a:r>
                  <a:rPr kumimoji="1" lang="ja-JP" altLang="en-US" sz="1100" dirty="0">
                    <a:solidFill>
                      <a:schemeClr val="tx1"/>
                    </a:solidFill>
                    <a:latin typeface="+mn-ea"/>
                  </a:rPr>
                  <a:t>業務改善設計 </a:t>
                </a:r>
                <a:r>
                  <a:rPr kumimoji="1" lang="en-US" altLang="ja-JP" sz="1100" dirty="0">
                    <a:solidFill>
                      <a:schemeClr val="tx1"/>
                    </a:solidFill>
                    <a:latin typeface="+mn-ea"/>
                  </a:rPr>
                  <a:t>/ </a:t>
                </a:r>
                <a:r>
                  <a:rPr kumimoji="1" lang="ja-JP" altLang="en-US" sz="1100" dirty="0">
                    <a:solidFill>
                      <a:schemeClr val="tx1"/>
                    </a:solidFill>
                    <a:latin typeface="+mn-ea"/>
                  </a:rPr>
                  <a:t>プロジェクトマネジメント</a:t>
                </a:r>
              </a:p>
            </p:txBody>
          </p:sp>
        </p:grp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C6C75BC6-5C9F-A49F-468D-CED1A245E131}"/>
                </a:ext>
              </a:extLst>
            </p:cNvPr>
            <p:cNvGrpSpPr/>
            <p:nvPr/>
          </p:nvGrpSpPr>
          <p:grpSpPr>
            <a:xfrm>
              <a:off x="5224008" y="2832423"/>
              <a:ext cx="6594642" cy="1011652"/>
              <a:chOff x="4257795" y="3825733"/>
              <a:chExt cx="7215937" cy="1011652"/>
            </a:xfrm>
          </p:grpSpPr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4FD87F04-1319-76C0-12C9-0920657B48B1}"/>
                  </a:ext>
                </a:extLst>
              </p:cNvPr>
              <p:cNvSpPr/>
              <p:nvPr/>
            </p:nvSpPr>
            <p:spPr>
              <a:xfrm>
                <a:off x="4257795" y="3825733"/>
                <a:ext cx="1102966" cy="20928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600"/>
                  </a:spcBef>
                </a:pPr>
                <a:r>
                  <a:rPr kumimoji="1" lang="ja-JP" altLang="en-US" sz="1050" b="1" dirty="0">
                    <a:solidFill>
                      <a:schemeClr val="bg1"/>
                    </a:solidFill>
                    <a:latin typeface="+mn-ea"/>
                  </a:rPr>
                  <a:t>強み</a:t>
                </a:r>
              </a:p>
            </p:txBody>
          </p:sp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D68B7851-6492-7B1F-9303-D7A156955978}"/>
                  </a:ext>
                </a:extLst>
              </p:cNvPr>
              <p:cNvSpPr/>
              <p:nvPr/>
            </p:nvSpPr>
            <p:spPr>
              <a:xfrm>
                <a:off x="4257795" y="4051193"/>
                <a:ext cx="7215937" cy="7861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/>
              <a:lstStyle/>
              <a:p>
                <a:pPr marL="171450" indent="-1714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kumimoji="1" lang="ja-JP" altLang="en-US" sz="1100" dirty="0">
                    <a:solidFill>
                      <a:schemeClr val="tx1"/>
                    </a:solidFill>
                    <a:latin typeface="+mn-ea"/>
                  </a:rPr>
                  <a:t>複雑な状況を整理し、優先順位を明確にする構造化力</a:t>
                </a:r>
                <a:endParaRPr kumimoji="1" lang="en-US" altLang="ja-JP" sz="1100" dirty="0">
                  <a:solidFill>
                    <a:schemeClr val="tx1"/>
                  </a:solidFill>
                  <a:latin typeface="+mn-ea"/>
                </a:endParaRPr>
              </a:p>
              <a:p>
                <a:pPr marL="171450" indent="-1714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kumimoji="1" lang="ja-JP" altLang="en-US" sz="1100" dirty="0">
                    <a:solidFill>
                      <a:schemeClr val="tx1"/>
                    </a:solidFill>
                    <a:latin typeface="+mn-ea"/>
                  </a:rPr>
                  <a:t>関係者の意見を丁寧に引き出し、合意形成を図る調整力</a:t>
                </a:r>
                <a:endParaRPr kumimoji="1" lang="en-US" altLang="ja-JP" sz="1100" dirty="0">
                  <a:solidFill>
                    <a:schemeClr val="tx1"/>
                  </a:solidFill>
                  <a:latin typeface="+mn-ea"/>
                </a:endParaRPr>
              </a:p>
              <a:p>
                <a:pPr marL="171450" indent="-1714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kumimoji="1" lang="ja-JP" altLang="en-US" sz="1100" dirty="0">
                    <a:solidFill>
                      <a:schemeClr val="tx1"/>
                    </a:solidFill>
                    <a:latin typeface="+mn-ea"/>
                  </a:rPr>
                  <a:t>アイデアを具体的なアクションプランへ落とし込む実行力</a:t>
                </a:r>
              </a:p>
            </p:txBody>
          </p:sp>
        </p:grp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8AFC7BF0-023A-493F-3271-F35E9450CE6A}"/>
                </a:ext>
              </a:extLst>
            </p:cNvPr>
            <p:cNvGrpSpPr/>
            <p:nvPr/>
          </p:nvGrpSpPr>
          <p:grpSpPr>
            <a:xfrm>
              <a:off x="5224008" y="4164035"/>
              <a:ext cx="6594642" cy="1011652"/>
              <a:chOff x="4257795" y="3825733"/>
              <a:chExt cx="7215937" cy="1011652"/>
            </a:xfrm>
          </p:grpSpPr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F5BBCAB4-220B-CA74-E0D4-8F3397DC1735}"/>
                  </a:ext>
                </a:extLst>
              </p:cNvPr>
              <p:cNvSpPr/>
              <p:nvPr/>
            </p:nvSpPr>
            <p:spPr>
              <a:xfrm>
                <a:off x="4257795" y="3825733"/>
                <a:ext cx="1102966" cy="20928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600"/>
                  </a:spcBef>
                </a:pPr>
                <a:r>
                  <a:rPr kumimoji="1" lang="ja-JP" altLang="en-US" sz="1050" b="1" dirty="0">
                    <a:solidFill>
                      <a:schemeClr val="bg1"/>
                    </a:solidFill>
                    <a:latin typeface="+mn-ea"/>
                  </a:rPr>
                  <a:t>実績</a:t>
                </a:r>
              </a:p>
            </p:txBody>
          </p:sp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12CDBA38-E077-A07B-6ECA-A5A93285A8A0}"/>
                  </a:ext>
                </a:extLst>
              </p:cNvPr>
              <p:cNvSpPr/>
              <p:nvPr/>
            </p:nvSpPr>
            <p:spPr>
              <a:xfrm>
                <a:off x="4257795" y="4051193"/>
                <a:ext cx="7215937" cy="7861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/>
              <a:lstStyle/>
              <a:p>
                <a:pPr marL="171450" indent="-1714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kumimoji="1" lang="ja-JP" altLang="en-US" sz="1100" dirty="0">
                    <a:solidFill>
                      <a:schemeClr val="tx1"/>
                    </a:solidFill>
                    <a:latin typeface="+mn-ea"/>
                  </a:rPr>
                  <a:t>複数の新規サービス立上げを主導し、立上げ初年度で黒字化を達成</a:t>
                </a:r>
                <a:endParaRPr kumimoji="1" lang="en-US" altLang="ja-JP" sz="1100" dirty="0">
                  <a:solidFill>
                    <a:schemeClr val="tx1"/>
                  </a:solidFill>
                  <a:latin typeface="+mn-ea"/>
                </a:endParaRPr>
              </a:p>
              <a:p>
                <a:pPr marL="171450" indent="-1714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kumimoji="1" lang="ja-JP" altLang="en-US" sz="1100" dirty="0">
                    <a:solidFill>
                      <a:schemeClr val="tx1"/>
                    </a:solidFill>
                    <a:latin typeface="+mn-ea"/>
                  </a:rPr>
                  <a:t>既存事業の業務プロセス改善により、コスト削減と生産性向上を実現</a:t>
                </a:r>
                <a:endParaRPr kumimoji="1" lang="en-US" altLang="ja-JP" sz="1100" dirty="0">
                  <a:solidFill>
                    <a:schemeClr val="tx1"/>
                  </a:solidFill>
                  <a:latin typeface="+mn-ea"/>
                </a:endParaRPr>
              </a:p>
              <a:p>
                <a:pPr marL="171450" indent="-1714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kumimoji="1" lang="ja-JP" altLang="en-US" sz="1100" dirty="0">
                    <a:solidFill>
                      <a:schemeClr val="tx1"/>
                    </a:solidFill>
                    <a:latin typeface="+mn-ea"/>
                  </a:rPr>
                  <a:t>社内外のプロジェクトにおいて、</a:t>
                </a:r>
                <a:r>
                  <a:rPr kumimoji="1" lang="en-US" altLang="ja-JP" sz="1100" dirty="0">
                    <a:solidFill>
                      <a:schemeClr val="tx1"/>
                    </a:solidFill>
                    <a:latin typeface="+mn-ea"/>
                  </a:rPr>
                  <a:t>10</a:t>
                </a:r>
                <a:r>
                  <a:rPr kumimoji="1" lang="ja-JP" altLang="en-US" sz="1100" dirty="0">
                    <a:solidFill>
                      <a:schemeClr val="tx1"/>
                    </a:solidFill>
                    <a:latin typeface="+mn-ea"/>
                  </a:rPr>
                  <a:t>名以上のチームを統括</a:t>
                </a:r>
              </a:p>
            </p:txBody>
          </p:sp>
        </p:grpSp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77DB2F67-348C-9FE4-C683-CE221E5F57E0}"/>
                </a:ext>
              </a:extLst>
            </p:cNvPr>
            <p:cNvGrpSpPr/>
            <p:nvPr/>
          </p:nvGrpSpPr>
          <p:grpSpPr>
            <a:xfrm>
              <a:off x="5224008" y="5495647"/>
              <a:ext cx="6594642" cy="712777"/>
              <a:chOff x="4257795" y="4174046"/>
              <a:chExt cx="7215937" cy="712777"/>
            </a:xfrm>
          </p:grpSpPr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8D23EF0B-E5BD-4E36-5716-77D8267DF8C3}"/>
                  </a:ext>
                </a:extLst>
              </p:cNvPr>
              <p:cNvSpPr/>
              <p:nvPr/>
            </p:nvSpPr>
            <p:spPr>
              <a:xfrm>
                <a:off x="4257795" y="4174046"/>
                <a:ext cx="1102966" cy="20928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600"/>
                  </a:spcBef>
                </a:pPr>
                <a:r>
                  <a:rPr kumimoji="1" lang="ja-JP" altLang="en-US" sz="1050" b="1" dirty="0">
                    <a:solidFill>
                      <a:schemeClr val="bg1"/>
                    </a:solidFill>
                    <a:latin typeface="+mn-ea"/>
                  </a:rPr>
                  <a:t>メッセージ</a:t>
                </a:r>
              </a:p>
            </p:txBody>
          </p:sp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52AB9A79-B65E-E0C7-179C-7AF8F36074B4}"/>
                  </a:ext>
                </a:extLst>
              </p:cNvPr>
              <p:cNvSpPr/>
              <p:nvPr/>
            </p:nvSpPr>
            <p:spPr>
              <a:xfrm>
                <a:off x="4257795" y="4399506"/>
                <a:ext cx="7215937" cy="48731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/>
              <a:lstStyle/>
              <a:p>
                <a:pPr>
                  <a:spcBef>
                    <a:spcPts val="600"/>
                  </a:spcBef>
                </a:pPr>
                <a:r>
                  <a:rPr kumimoji="1" lang="ja-JP" altLang="en-US" sz="1100" dirty="0">
                    <a:solidFill>
                      <a:schemeClr val="tx1"/>
                    </a:solidFill>
                    <a:latin typeface="+mn-ea"/>
                  </a:rPr>
                  <a:t>変化の激しい環境の中でも、本質を見極め、着実に前へ進める存在でありたいと考えています。</a:t>
                </a:r>
                <a:endParaRPr kumimoji="1" lang="en-US" altLang="ja-JP" sz="1100" dirty="0">
                  <a:solidFill>
                    <a:schemeClr val="tx1"/>
                  </a:solidFill>
                  <a:latin typeface="+mn-ea"/>
                </a:endParaRPr>
              </a:p>
              <a:p>
                <a:pPr>
                  <a:spcBef>
                    <a:spcPts val="600"/>
                  </a:spcBef>
                </a:pPr>
                <a:r>
                  <a:rPr kumimoji="1" lang="ja-JP" altLang="en-US" sz="1100" dirty="0">
                    <a:solidFill>
                      <a:schemeClr val="tx1"/>
                    </a:solidFill>
                    <a:latin typeface="+mn-ea"/>
                  </a:rPr>
                  <a:t>関わる方々と信頼関係を築きながら、挑戦を支えるパートナーとして価値を提供していきます。</a:t>
                </a:r>
              </a:p>
            </p:txBody>
          </p:sp>
        </p:grpSp>
      </p:grp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8354438-E420-E9E2-8FD8-A9E904C1D0A6}"/>
              </a:ext>
            </a:extLst>
          </p:cNvPr>
          <p:cNvSpPr/>
          <p:nvPr/>
        </p:nvSpPr>
        <p:spPr>
          <a:xfrm rot="21207271">
            <a:off x="1527809" y="375623"/>
            <a:ext cx="1964306" cy="4078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spcBef>
                <a:spcPts val="600"/>
              </a:spcBef>
            </a:pPr>
            <a:r>
              <a:rPr kumimoji="1" lang="en-US" altLang="ja-JP" sz="2400" b="1" dirty="0">
                <a:solidFill>
                  <a:schemeClr val="bg1"/>
                </a:solidFill>
                <a:latin typeface="+mn-ea"/>
              </a:rPr>
              <a:t>PROFILE</a:t>
            </a:r>
            <a:endParaRPr kumimoji="1" lang="ja-JP" altLang="en-US" sz="24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93164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Props1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2088</TotalTime>
  <Words>284</Words>
  <Application>Microsoft Office PowerPoint</Application>
  <PresentationFormat>ワイド画面</PresentationFormat>
  <Paragraphs>31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2026-02-17T12:28:40Z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