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3" r:id="rId5"/>
    <p:sldId id="262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5D3A"/>
    <a:srgbClr val="1F9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908720-DC8D-4E80-BAD6-7A4B74C7853F}" v="13" dt="2026-02-02T10:04:49.380"/>
    <p1510:client id="{9ABC3FEE-780A-468E-A003-A46A9A1CACF7}" v="1" dt="2026-02-03T02:46:27.9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77" d="100"/>
          <a:sy n="77" d="100"/>
        </p:scale>
        <p:origin x="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56E9DFAE-DDAD-4FCA-8AED-56B2D15DB479}"/>
    <pc:docChg chg="undo redo custSel addSld delSld modSld">
      <pc:chgData name="松浦英宗" userId="9b03fd3a-662f-49ff-9af1-1b93cf7aab22" providerId="ADAL" clId="{56E9DFAE-DDAD-4FCA-8AED-56B2D15DB479}" dt="2026-02-03T02:46:27.956" v="375"/>
      <pc:docMkLst>
        <pc:docMk/>
      </pc:docMkLst>
      <pc:sldChg chg="addSp modSp del mod">
        <pc:chgData name="松浦英宗" userId="9b03fd3a-662f-49ff-9af1-1b93cf7aab22" providerId="ADAL" clId="{56E9DFAE-DDAD-4FCA-8AED-56B2D15DB479}" dt="2026-02-02T10:00:24.648" v="130" actId="47"/>
        <pc:sldMkLst>
          <pc:docMk/>
          <pc:sldMk cId="2159310883" sldId="259"/>
        </pc:sldMkLst>
        <pc:spChg chg="mod">
          <ac:chgData name="松浦英宗" userId="9b03fd3a-662f-49ff-9af1-1b93cf7aab22" providerId="ADAL" clId="{56E9DFAE-DDAD-4FCA-8AED-56B2D15DB479}" dt="2026-02-02T09:54:39.921" v="122" actId="164"/>
          <ac:spMkLst>
            <pc:docMk/>
            <pc:sldMk cId="2159310883" sldId="259"/>
            <ac:spMk id="87" creationId="{E3B95A78-0661-B7CE-4C5E-7B2187009F6C}"/>
          </ac:spMkLst>
        </pc:spChg>
        <pc:spChg chg="mod">
          <ac:chgData name="松浦英宗" userId="9b03fd3a-662f-49ff-9af1-1b93cf7aab22" providerId="ADAL" clId="{56E9DFAE-DDAD-4FCA-8AED-56B2D15DB479}" dt="2026-02-02T09:54:39.921" v="122" actId="164"/>
          <ac:spMkLst>
            <pc:docMk/>
            <pc:sldMk cId="2159310883" sldId="259"/>
            <ac:spMk id="95" creationId="{13C39958-ACF3-D96F-B56E-1C68E3D8510C}"/>
          </ac:spMkLst>
        </pc:spChg>
        <pc:spChg chg="mod">
          <ac:chgData name="松浦英宗" userId="9b03fd3a-662f-49ff-9af1-1b93cf7aab22" providerId="ADAL" clId="{56E9DFAE-DDAD-4FCA-8AED-56B2D15DB479}" dt="2026-02-02T09:54:39.921" v="122" actId="164"/>
          <ac:spMkLst>
            <pc:docMk/>
            <pc:sldMk cId="2159310883" sldId="259"/>
            <ac:spMk id="99" creationId="{3B77DC98-D3A5-BD37-42A6-48B751BD8196}"/>
          </ac:spMkLst>
        </pc:spChg>
        <pc:spChg chg="mod">
          <ac:chgData name="松浦英宗" userId="9b03fd3a-662f-49ff-9af1-1b93cf7aab22" providerId="ADAL" clId="{56E9DFAE-DDAD-4FCA-8AED-56B2D15DB479}" dt="2026-02-02T09:54:39.921" v="122" actId="164"/>
          <ac:spMkLst>
            <pc:docMk/>
            <pc:sldMk cId="2159310883" sldId="259"/>
            <ac:spMk id="100" creationId="{7479919C-D123-B710-25EE-69CC2F6A2F62}"/>
          </ac:spMkLst>
        </pc:spChg>
        <pc:spChg chg="mod">
          <ac:chgData name="松浦英宗" userId="9b03fd3a-662f-49ff-9af1-1b93cf7aab22" providerId="ADAL" clId="{56E9DFAE-DDAD-4FCA-8AED-56B2D15DB479}" dt="2026-02-02T09:54:39.921" v="122" actId="164"/>
          <ac:spMkLst>
            <pc:docMk/>
            <pc:sldMk cId="2159310883" sldId="259"/>
            <ac:spMk id="101" creationId="{2E741037-A8B9-EECE-02AA-C7468A6E731D}"/>
          </ac:spMkLst>
        </pc:spChg>
        <pc:spChg chg="mod">
          <ac:chgData name="松浦英宗" userId="9b03fd3a-662f-49ff-9af1-1b93cf7aab22" providerId="ADAL" clId="{56E9DFAE-DDAD-4FCA-8AED-56B2D15DB479}" dt="2026-02-02T09:54:39.921" v="122" actId="164"/>
          <ac:spMkLst>
            <pc:docMk/>
            <pc:sldMk cId="2159310883" sldId="259"/>
            <ac:spMk id="102" creationId="{A42370EA-6BAA-FFF8-B8C5-28B96409C17B}"/>
          </ac:spMkLst>
        </pc:spChg>
        <pc:spChg chg="mod">
          <ac:chgData name="松浦英宗" userId="9b03fd3a-662f-49ff-9af1-1b93cf7aab22" providerId="ADAL" clId="{56E9DFAE-DDAD-4FCA-8AED-56B2D15DB479}" dt="2026-02-02T09:54:39.921" v="122" actId="164"/>
          <ac:spMkLst>
            <pc:docMk/>
            <pc:sldMk cId="2159310883" sldId="259"/>
            <ac:spMk id="116" creationId="{CAAABD2D-7D32-0B67-3EE4-FFF3BCBB53B4}"/>
          </ac:spMkLst>
        </pc:spChg>
        <pc:picChg chg="mod">
          <ac:chgData name="松浦英宗" userId="9b03fd3a-662f-49ff-9af1-1b93cf7aab22" providerId="ADAL" clId="{56E9DFAE-DDAD-4FCA-8AED-56B2D15DB479}" dt="2026-02-02T09:54:39.921" v="122" actId="164"/>
          <ac:picMkLst>
            <pc:docMk/>
            <pc:sldMk cId="2159310883" sldId="259"/>
            <ac:picMk id="19" creationId="{DDB2CA35-061E-E1DC-8E8D-A12A7728D337}"/>
          </ac:picMkLst>
        </pc:picChg>
        <pc:picChg chg="mod">
          <ac:chgData name="松浦英宗" userId="9b03fd3a-662f-49ff-9af1-1b93cf7aab22" providerId="ADAL" clId="{56E9DFAE-DDAD-4FCA-8AED-56B2D15DB479}" dt="2026-02-02T09:54:39.921" v="122" actId="164"/>
          <ac:picMkLst>
            <pc:docMk/>
            <pc:sldMk cId="2159310883" sldId="259"/>
            <ac:picMk id="58" creationId="{58422607-A60F-FAD8-D77B-5CC20DFC4ED7}"/>
          </ac:picMkLst>
        </pc:picChg>
        <pc:picChg chg="mod">
          <ac:chgData name="松浦英宗" userId="9b03fd3a-662f-49ff-9af1-1b93cf7aab22" providerId="ADAL" clId="{56E9DFAE-DDAD-4FCA-8AED-56B2D15DB479}" dt="2026-02-02T09:54:39.921" v="122" actId="164"/>
          <ac:picMkLst>
            <pc:docMk/>
            <pc:sldMk cId="2159310883" sldId="259"/>
            <ac:picMk id="62" creationId="{34BD5D07-EF4E-68BD-C8A9-AB4CED6B645D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02T07:38:27.528" v="96" actId="47"/>
        <pc:sldMkLst>
          <pc:docMk/>
          <pc:sldMk cId="617874628" sldId="260"/>
        </pc:sldMkLst>
        <pc:spChg chg="add del mod">
          <ac:chgData name="松浦英宗" userId="9b03fd3a-662f-49ff-9af1-1b93cf7aab22" providerId="ADAL" clId="{56E9DFAE-DDAD-4FCA-8AED-56B2D15DB479}" dt="2026-02-02T07:38:21.942" v="95" actId="207"/>
          <ac:spMkLst>
            <pc:docMk/>
            <pc:sldMk cId="617874628" sldId="260"/>
            <ac:spMk id="87" creationId="{2D9A9962-02A8-DC5E-0D18-65B39D3A43C5}"/>
          </ac:spMkLst>
        </pc:spChg>
      </pc:sldChg>
      <pc:sldChg chg="modSp add del mod">
        <pc:chgData name="松浦英宗" userId="9b03fd3a-662f-49ff-9af1-1b93cf7aab22" providerId="ADAL" clId="{56E9DFAE-DDAD-4FCA-8AED-56B2D15DB479}" dt="2026-02-02T10:00:24.648" v="130" actId="47"/>
        <pc:sldMkLst>
          <pc:docMk/>
          <pc:sldMk cId="843333740" sldId="260"/>
        </pc:sldMkLst>
        <pc:spChg chg="mod">
          <ac:chgData name="松浦英宗" userId="9b03fd3a-662f-49ff-9af1-1b93cf7aab22" providerId="ADAL" clId="{56E9DFAE-DDAD-4FCA-8AED-56B2D15DB479}" dt="2026-02-02T09:58:44.916" v="124" actId="207"/>
          <ac:spMkLst>
            <pc:docMk/>
            <pc:sldMk cId="843333740" sldId="260"/>
            <ac:spMk id="87" creationId="{B0205668-D53E-2514-C064-AFAF87E05B9C}"/>
          </ac:spMkLst>
        </pc:spChg>
      </pc:sldChg>
      <pc:sldChg chg="modSp add del mod">
        <pc:chgData name="松浦英宗" userId="9b03fd3a-662f-49ff-9af1-1b93cf7aab22" providerId="ADAL" clId="{56E9DFAE-DDAD-4FCA-8AED-56B2D15DB479}" dt="2026-02-02T09:54:23.730" v="121" actId="47"/>
        <pc:sldMkLst>
          <pc:docMk/>
          <pc:sldMk cId="2762525068" sldId="260"/>
        </pc:sldMkLst>
        <pc:spChg chg="mod">
          <ac:chgData name="松浦英宗" userId="9b03fd3a-662f-49ff-9af1-1b93cf7aab22" providerId="ADAL" clId="{56E9DFAE-DDAD-4FCA-8AED-56B2D15DB479}" dt="2026-02-02T09:54:11.820" v="120" actId="20577"/>
          <ac:spMkLst>
            <pc:docMk/>
            <pc:sldMk cId="2762525068" sldId="260"/>
            <ac:spMk id="143" creationId="{B0858B9F-4C75-7A79-241D-8B04839449BB}"/>
          </ac:spMkLst>
        </pc:spChg>
        <pc:spChg chg="mod">
          <ac:chgData name="松浦英宗" userId="9b03fd3a-662f-49ff-9af1-1b93cf7aab22" providerId="ADAL" clId="{56E9DFAE-DDAD-4FCA-8AED-56B2D15DB479}" dt="2026-02-02T09:54:05.560" v="117" actId="20577"/>
          <ac:spMkLst>
            <pc:docMk/>
            <pc:sldMk cId="2762525068" sldId="260"/>
            <ac:spMk id="148" creationId="{7B529473-FC5D-34C8-D061-01E09043B4C6}"/>
          </ac:spMkLst>
        </pc:spChg>
      </pc:sldChg>
      <pc:sldChg chg="addSp delSp modSp add del mod">
        <pc:chgData name="松浦英宗" userId="9b03fd3a-662f-49ff-9af1-1b93cf7aab22" providerId="ADAL" clId="{56E9DFAE-DDAD-4FCA-8AED-56B2D15DB479}" dt="2026-02-02T09:53:08.580" v="108" actId="47"/>
        <pc:sldMkLst>
          <pc:docMk/>
          <pc:sldMk cId="3469354136" sldId="260"/>
        </pc:sldMkLst>
        <pc:spChg chg="add del mod">
          <ac:chgData name="松浦英宗" userId="9b03fd3a-662f-49ff-9af1-1b93cf7aab22" providerId="ADAL" clId="{56E9DFAE-DDAD-4FCA-8AED-56B2D15DB479}" dt="2026-02-02T09:53:05.117" v="107" actId="207"/>
          <ac:spMkLst>
            <pc:docMk/>
            <pc:sldMk cId="3469354136" sldId="260"/>
            <ac:spMk id="87" creationId="{486D2F31-C7B6-B451-8177-B8E33159D1C7}"/>
          </ac:spMkLst>
        </pc:spChg>
      </pc:sldChg>
      <pc:sldChg chg="modSp add del mod">
        <pc:chgData name="松浦英宗" userId="9b03fd3a-662f-49ff-9af1-1b93cf7aab22" providerId="ADAL" clId="{56E9DFAE-DDAD-4FCA-8AED-56B2D15DB479}" dt="2026-02-02T10:00:19.565" v="129" actId="47"/>
        <pc:sldMkLst>
          <pc:docMk/>
          <pc:sldMk cId="3318774205" sldId="261"/>
        </pc:sldMkLst>
        <pc:spChg chg="mod">
          <ac:chgData name="松浦英宗" userId="9b03fd3a-662f-49ff-9af1-1b93cf7aab22" providerId="ADAL" clId="{56E9DFAE-DDAD-4FCA-8AED-56B2D15DB479}" dt="2026-02-02T09:59:50.255" v="126" actId="207"/>
          <ac:spMkLst>
            <pc:docMk/>
            <pc:sldMk cId="3318774205" sldId="261"/>
            <ac:spMk id="87" creationId="{0A514A40-4554-A978-85AF-BE637E15DCA7}"/>
          </ac:spMkLst>
        </pc:spChg>
      </pc:sldChg>
      <pc:sldChg chg="modSp add del mod">
        <pc:chgData name="松浦英宗" userId="9b03fd3a-662f-49ff-9af1-1b93cf7aab22" providerId="ADAL" clId="{56E9DFAE-DDAD-4FCA-8AED-56B2D15DB479}" dt="2026-02-02T10:06:01.353" v="373" actId="47"/>
        <pc:sldMkLst>
          <pc:docMk/>
          <pc:sldMk cId="1619785936" sldId="262"/>
        </pc:sldMkLst>
        <pc:spChg chg="mod">
          <ac:chgData name="松浦英宗" userId="9b03fd3a-662f-49ff-9af1-1b93cf7aab22" providerId="ADAL" clId="{56E9DFAE-DDAD-4FCA-8AED-56B2D15DB479}" dt="2026-02-02T10:05:36.950" v="371" actId="207"/>
          <ac:spMkLst>
            <pc:docMk/>
            <pc:sldMk cId="1619785936" sldId="262"/>
            <ac:spMk id="10" creationId="{55E157D9-D0E7-4D69-FE95-9C2A39CB507B}"/>
          </ac:spMkLst>
        </pc:spChg>
        <pc:spChg chg="mod">
          <ac:chgData name="松浦英宗" userId="9b03fd3a-662f-49ff-9af1-1b93cf7aab22" providerId="ADAL" clId="{56E9DFAE-DDAD-4FCA-8AED-56B2D15DB479}" dt="2026-02-02T10:05:36.950" v="371" actId="207"/>
          <ac:spMkLst>
            <pc:docMk/>
            <pc:sldMk cId="1619785936" sldId="262"/>
            <ac:spMk id="12" creationId="{151BB175-4B87-4435-7C63-04BF65F1815F}"/>
          </ac:spMkLst>
        </pc:spChg>
        <pc:spChg chg="mod">
          <ac:chgData name="松浦英宗" userId="9b03fd3a-662f-49ff-9af1-1b93cf7aab22" providerId="ADAL" clId="{56E9DFAE-DDAD-4FCA-8AED-56B2D15DB479}" dt="2026-02-02T10:00:11.683" v="128" actId="207"/>
          <ac:spMkLst>
            <pc:docMk/>
            <pc:sldMk cId="1619785936" sldId="262"/>
            <ac:spMk id="87" creationId="{05D8A451-E5D8-EF52-F8F4-FDDDBCD05EFD}"/>
          </ac:spMkLst>
        </pc:spChg>
      </pc:sldChg>
      <pc:sldChg chg="modSp add del mod">
        <pc:chgData name="松浦英宗" userId="9b03fd3a-662f-49ff-9af1-1b93cf7aab22" providerId="ADAL" clId="{56E9DFAE-DDAD-4FCA-8AED-56B2D15DB479}" dt="2026-02-02T10:03:04.937" v="354" actId="47"/>
        <pc:sldMkLst>
          <pc:docMk/>
          <pc:sldMk cId="296163726" sldId="263"/>
        </pc:sldMkLst>
        <pc:spChg chg="mod">
          <ac:chgData name="松浦英宗" userId="9b03fd3a-662f-49ff-9af1-1b93cf7aab22" providerId="ADAL" clId="{56E9DFAE-DDAD-4FCA-8AED-56B2D15DB479}" dt="2026-02-02T10:02:51.053" v="353" actId="207"/>
          <ac:spMkLst>
            <pc:docMk/>
            <pc:sldMk cId="296163726" sldId="263"/>
            <ac:spMk id="87" creationId="{338DE6E0-8E7B-0A42-4C00-70CA0F8C5F85}"/>
          </ac:spMkLst>
        </pc:spChg>
      </pc:sldChg>
      <pc:sldChg chg="add">
        <pc:chgData name="松浦英宗" userId="9b03fd3a-662f-49ff-9af1-1b93cf7aab22" providerId="ADAL" clId="{56E9DFAE-DDAD-4FCA-8AED-56B2D15DB479}" dt="2026-02-03T02:46:27.956" v="375"/>
        <pc:sldMkLst>
          <pc:docMk/>
          <pc:sldMk cId="2045858435" sldId="263"/>
        </pc:sldMkLst>
      </pc:sldChg>
      <pc:sldChg chg="modSp add del mod">
        <pc:chgData name="松浦英宗" userId="9b03fd3a-662f-49ff-9af1-1b93cf7aab22" providerId="ADAL" clId="{56E9DFAE-DDAD-4FCA-8AED-56B2D15DB479}" dt="2026-02-02T10:06:02.991" v="374" actId="47"/>
        <pc:sldMkLst>
          <pc:docMk/>
          <pc:sldMk cId="2826153143" sldId="263"/>
        </pc:sldMkLst>
        <pc:spChg chg="mod">
          <ac:chgData name="松浦英宗" userId="9b03fd3a-662f-49ff-9af1-1b93cf7aab22" providerId="ADAL" clId="{56E9DFAE-DDAD-4FCA-8AED-56B2D15DB479}" dt="2026-02-02T10:04:40.152" v="367" actId="207"/>
          <ac:spMkLst>
            <pc:docMk/>
            <pc:sldMk cId="2826153143" sldId="263"/>
            <ac:spMk id="87" creationId="{C642351C-AA27-5CA5-2894-B55190CE36F5}"/>
          </ac:spMkLst>
        </pc:spChg>
      </pc:sldChg>
      <pc:sldChg chg="modSp add del mod">
        <pc:chgData name="松浦英宗" userId="9b03fd3a-662f-49ff-9af1-1b93cf7aab22" providerId="ADAL" clId="{56E9DFAE-DDAD-4FCA-8AED-56B2D15DB479}" dt="2026-02-02T10:04:22.595" v="362" actId="47"/>
        <pc:sldMkLst>
          <pc:docMk/>
          <pc:sldMk cId="3634415050" sldId="263"/>
        </pc:sldMkLst>
        <pc:spChg chg="mod">
          <ac:chgData name="松浦英宗" userId="9b03fd3a-662f-49ff-9af1-1b93cf7aab22" providerId="ADAL" clId="{56E9DFAE-DDAD-4FCA-8AED-56B2D15DB479}" dt="2026-02-02T10:03:18.444" v="361" actId="207"/>
          <ac:spMkLst>
            <pc:docMk/>
            <pc:sldMk cId="3634415050" sldId="263"/>
            <ac:spMk id="87" creationId="{5641058D-70E2-5A1F-BD53-D2AEF7498C95}"/>
          </ac:spMkLst>
        </pc:spChg>
      </pc:sldChg>
      <pc:sldChg chg="modSp add del mod">
        <pc:chgData name="松浦英宗" userId="9b03fd3a-662f-49ff-9af1-1b93cf7aab22" providerId="ADAL" clId="{56E9DFAE-DDAD-4FCA-8AED-56B2D15DB479}" dt="2026-02-02T10:01:56.756" v="229" actId="47"/>
        <pc:sldMkLst>
          <pc:docMk/>
          <pc:sldMk cId="4226321225" sldId="263"/>
        </pc:sldMkLst>
        <pc:spChg chg="mod">
          <ac:chgData name="松浦英宗" userId="9b03fd3a-662f-49ff-9af1-1b93cf7aab22" providerId="ADAL" clId="{56E9DFAE-DDAD-4FCA-8AED-56B2D15DB479}" dt="2026-02-02T10:01:52.285" v="228" actId="207"/>
          <ac:spMkLst>
            <pc:docMk/>
            <pc:sldMk cId="4226321225" sldId="263"/>
            <ac:spMk id="87" creationId="{F590304E-8231-AF6C-2EC9-48F5B7F8CC52}"/>
          </ac:spMkLst>
        </pc:spChg>
        <pc:spChg chg="mod">
          <ac:chgData name="松浦英宗" userId="9b03fd3a-662f-49ff-9af1-1b93cf7aab22" providerId="ADAL" clId="{56E9DFAE-DDAD-4FCA-8AED-56B2D15DB479}" dt="2026-02-02T10:01:52.285" v="228" actId="207"/>
          <ac:spMkLst>
            <pc:docMk/>
            <pc:sldMk cId="4226321225" sldId="263"/>
            <ac:spMk id="95" creationId="{E5DB6E02-4AD4-5F57-7AB5-0E3FCF12E0FA}"/>
          </ac:spMkLst>
        </pc:spChg>
        <pc:spChg chg="mod">
          <ac:chgData name="松浦英宗" userId="9b03fd3a-662f-49ff-9af1-1b93cf7aab22" providerId="ADAL" clId="{56E9DFAE-DDAD-4FCA-8AED-56B2D15DB479}" dt="2026-02-02T10:01:52.285" v="228" actId="207"/>
          <ac:spMkLst>
            <pc:docMk/>
            <pc:sldMk cId="4226321225" sldId="263"/>
            <ac:spMk id="99" creationId="{77129026-35F5-3207-29C3-ADA8DDE48FF7}"/>
          </ac:spMkLst>
        </pc:spChg>
        <pc:spChg chg="mod">
          <ac:chgData name="松浦英宗" userId="9b03fd3a-662f-49ff-9af1-1b93cf7aab22" providerId="ADAL" clId="{56E9DFAE-DDAD-4FCA-8AED-56B2D15DB479}" dt="2026-02-02T10:01:52.285" v="228" actId="207"/>
          <ac:spMkLst>
            <pc:docMk/>
            <pc:sldMk cId="4226321225" sldId="263"/>
            <ac:spMk id="100" creationId="{A46AE8E5-D991-913A-1A16-201321298A86}"/>
          </ac:spMkLst>
        </pc:spChg>
        <pc:spChg chg="mod">
          <ac:chgData name="松浦英宗" userId="9b03fd3a-662f-49ff-9af1-1b93cf7aab22" providerId="ADAL" clId="{56E9DFAE-DDAD-4FCA-8AED-56B2D15DB479}" dt="2026-02-02T10:01:52.285" v="228" actId="207"/>
          <ac:spMkLst>
            <pc:docMk/>
            <pc:sldMk cId="4226321225" sldId="263"/>
            <ac:spMk id="101" creationId="{4EF9D25A-9AC7-F6C9-B410-B6A3BFFB19CD}"/>
          </ac:spMkLst>
        </pc:spChg>
        <pc:spChg chg="mod">
          <ac:chgData name="松浦英宗" userId="9b03fd3a-662f-49ff-9af1-1b93cf7aab22" providerId="ADAL" clId="{56E9DFAE-DDAD-4FCA-8AED-56B2D15DB479}" dt="2026-02-02T10:01:52.285" v="228" actId="207"/>
          <ac:spMkLst>
            <pc:docMk/>
            <pc:sldMk cId="4226321225" sldId="263"/>
            <ac:spMk id="102" creationId="{510E5BE6-E560-D72A-2D58-9FCBB2D40432}"/>
          </ac:spMkLst>
        </pc:spChg>
        <pc:spChg chg="mod">
          <ac:chgData name="松浦英宗" userId="9b03fd3a-662f-49ff-9af1-1b93cf7aab22" providerId="ADAL" clId="{56E9DFAE-DDAD-4FCA-8AED-56B2D15DB479}" dt="2026-02-02T10:01:52.285" v="228" actId="207"/>
          <ac:spMkLst>
            <pc:docMk/>
            <pc:sldMk cId="4226321225" sldId="263"/>
            <ac:spMk id="116" creationId="{3E14D5B5-34F3-F053-D402-9F100957432E}"/>
          </ac:spMkLst>
        </pc:spChg>
        <pc:spChg chg="mod">
          <ac:chgData name="松浦英宗" userId="9b03fd3a-662f-49ff-9af1-1b93cf7aab22" providerId="ADAL" clId="{56E9DFAE-DDAD-4FCA-8AED-56B2D15DB479}" dt="2026-02-02T10:01:52.285" v="228" actId="207"/>
          <ac:spMkLst>
            <pc:docMk/>
            <pc:sldMk cId="4226321225" sldId="263"/>
            <ac:spMk id="143" creationId="{958FB96F-2E76-7FE6-9AD3-13AACAD43C8C}"/>
          </ac:spMkLst>
        </pc:spChg>
        <pc:spChg chg="mod">
          <ac:chgData name="松浦英宗" userId="9b03fd3a-662f-49ff-9af1-1b93cf7aab22" providerId="ADAL" clId="{56E9DFAE-DDAD-4FCA-8AED-56B2D15DB479}" dt="2026-02-02T10:01:52.285" v="228" actId="207"/>
          <ac:spMkLst>
            <pc:docMk/>
            <pc:sldMk cId="4226321225" sldId="263"/>
            <ac:spMk id="145" creationId="{EE8C79B2-FC2E-9892-BB34-BD800F25A092}"/>
          </ac:spMkLst>
        </pc:spChg>
        <pc:spChg chg="mod">
          <ac:chgData name="松浦英宗" userId="9b03fd3a-662f-49ff-9af1-1b93cf7aab22" providerId="ADAL" clId="{56E9DFAE-DDAD-4FCA-8AED-56B2D15DB479}" dt="2026-02-02T10:01:52.285" v="228" actId="207"/>
          <ac:spMkLst>
            <pc:docMk/>
            <pc:sldMk cId="4226321225" sldId="263"/>
            <ac:spMk id="146" creationId="{7E361FB1-27DC-E5C0-2615-96DE44EDA0DE}"/>
          </ac:spMkLst>
        </pc:spChg>
      </pc:sldChg>
      <pc:sldChg chg="modSp add del mod">
        <pc:chgData name="松浦英宗" userId="9b03fd3a-662f-49ff-9af1-1b93cf7aab22" providerId="ADAL" clId="{56E9DFAE-DDAD-4FCA-8AED-56B2D15DB479}" dt="2026-02-02T10:06:02.991" v="374" actId="47"/>
        <pc:sldMkLst>
          <pc:docMk/>
          <pc:sldMk cId="719712047" sldId="264"/>
        </pc:sldMkLst>
        <pc:spChg chg="mod">
          <ac:chgData name="松浦英宗" userId="9b03fd3a-662f-49ff-9af1-1b93cf7aab22" providerId="ADAL" clId="{56E9DFAE-DDAD-4FCA-8AED-56B2D15DB479}" dt="2026-02-02T10:05:02.634" v="370" actId="207"/>
          <ac:spMkLst>
            <pc:docMk/>
            <pc:sldMk cId="719712047" sldId="264"/>
            <ac:spMk id="87" creationId="{C46DF434-239E-AA06-4C7B-3E87A188CA3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CDACB-0E19-E085-84D2-551AC332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AC6311-2AD9-71EB-FCC3-F1E64C6B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35CFEE-595D-EAF1-0EF4-F60339B4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F99101-9A33-CBEB-D19A-772A2A1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975934-EFA2-30FF-F98F-C1ED46B9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2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ED932-160C-DBE9-5650-A54C834A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27B253-A3FA-3535-6E15-EE41E78B8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CE3BC-F4F1-57E8-90B7-486227F9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2A9BF3-E52C-1E09-C7B3-15EBAAC5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60E686-E303-2185-AB9B-92CBA47F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7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5053BE-CC51-5B3F-3E96-526EDC62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D3F5C2-F3A0-0DBC-0F84-4FB9E39EF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F1E5D3-F2E2-DC67-4449-65E7FBFD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A530F-7251-8312-FCB5-5BA51CEF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1340AA-84BD-66E5-C256-9146F884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6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89280F-1206-9779-2823-B86B4CEE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4ACD43-94C4-E33F-9A3A-6C5FF4C2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A72E75-7CA2-64A3-293C-69AC5D3B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6A641-B2CC-3958-DBF5-CF02773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2B78DA-E9BD-57F8-4891-D8E11720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07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67648-02C1-C041-7DCD-017A1F2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7B6435-70B3-553C-3610-E776BEFCF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66244-5FD6-DB51-5330-E7917AA9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96F3C-8A19-27EB-FF25-66F3C1FB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12A261-2B82-C9FA-F00D-96C24536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8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55001-5487-099A-5F6C-9E35EF6B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BF4FA-678F-D00B-3954-686BD135D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915258-4582-1E05-6040-C88482193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9CEB00-AF03-C4DA-2F1C-74C11150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71CADB-CC99-C22B-E57F-E68E573F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66BD22-C180-0578-D6B3-1BC874E2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026FF-FDDF-A7E8-029A-596E86BE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FA10A-4943-58D3-C307-6B9FB2B87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2A3D48-DF30-FC79-BBDA-D2D978759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B57807-DB5D-4713-625E-3E1A19823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FA46BB-9E25-64C6-5D38-58A20B7A2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7A621A-A88D-761F-1930-1C9D4CC6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D89654-62BF-1FA1-6698-50B5AC1B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F601F4-673C-4DA7-80F1-92B9A6A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6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3E751-E97D-77B0-10A8-422EA12B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B62CA5-B320-8433-2239-33DFA3BA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3FACAE-40CC-4BC5-8826-3EE54067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F7C75B-C95B-A14E-6020-D405EF25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8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8C1130-907E-3CB4-6567-2B19B635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C5C501-DD79-1527-ABB9-D9E2A515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57F2B3-3658-E656-2F70-66D28D50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8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F44B3-52FC-D611-CA21-2B01CE34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4589D-0031-75A0-A015-CA9FC074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417D3A-1DB7-8D63-6655-27F45A6E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55E17F-028B-4446-D592-3B01752A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A205B7-B394-8FB4-19D8-11B080D4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4B0E1-F0FE-6F66-497E-FF6DB57C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1EC23-766D-4D8D-1BB2-45795DA5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FDE0A9-0CF1-57D5-957A-FCAC2AA5A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E0EF76-882E-8DBB-75B9-A2699BA8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5A8676-96CD-BA0C-3AAE-D781A9B1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E501F5-A800-7544-5712-1CFEEF4E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FA97C1-56C6-081F-9873-1D8D051F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0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5185A1-FF76-3A04-62C6-11CCCFB5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7796B0-FACD-FE71-EB7B-A91FA6C2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2A0635-39BC-BA95-A8EA-460446F42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0DD940-17F3-4077-8D5C-AC70DACB15DC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201CFE-F6C7-70D1-2FFE-A99ED9E8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9E108-FE19-A6C3-2CE8-9E1AF5694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hyperlink" Target="https://business-jungle.com/material/sample-materia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7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hyperlink" Target="https://business-jungle.com/material/download-material/" TargetMode="External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7DD08-662B-ABC7-B6BE-5CA5B0E7D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図 33" descr="水, 男, 砂浜, 座る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36619706-42EE-C59F-EDCF-D7D9CE1E9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9E0BEBC4-4946-B57B-95BF-4D836A2A15B6}"/>
              </a:ext>
            </a:extLst>
          </p:cNvPr>
          <p:cNvGrpSpPr/>
          <p:nvPr/>
        </p:nvGrpSpPr>
        <p:grpSpPr>
          <a:xfrm>
            <a:off x="550753" y="1282456"/>
            <a:ext cx="6427563" cy="1362198"/>
            <a:chOff x="550753" y="1311331"/>
            <a:chExt cx="6427563" cy="1362198"/>
          </a:xfrm>
        </p:grpSpPr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7C16BF71-E453-508F-181D-E71D3E69BAE5}"/>
                </a:ext>
              </a:extLst>
            </p:cNvPr>
            <p:cNvSpPr/>
            <p:nvPr/>
          </p:nvSpPr>
          <p:spPr>
            <a:xfrm>
              <a:off x="550754" y="1311331"/>
              <a:ext cx="2721836" cy="6245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事業計画書</a:t>
              </a: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A50DE8A8-7623-0514-DC2B-932916D443CD}"/>
                </a:ext>
              </a:extLst>
            </p:cNvPr>
            <p:cNvSpPr/>
            <p:nvPr/>
          </p:nvSpPr>
          <p:spPr>
            <a:xfrm>
              <a:off x="550753" y="2048981"/>
              <a:ext cx="6427563" cy="6245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新規事業立ち上げに向けた全体構想</a:t>
              </a:r>
            </a:p>
          </p:txBody>
        </p:sp>
      </p:grp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182021D6-1A2D-4C88-4AEC-72AAD7CC2A5B}"/>
              </a:ext>
            </a:extLst>
          </p:cNvPr>
          <p:cNvSpPr/>
          <p:nvPr/>
        </p:nvSpPr>
        <p:spPr>
          <a:xfrm>
            <a:off x="570005" y="5814972"/>
            <a:ext cx="8766500" cy="831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>
              <a:spcBef>
                <a:spcPts val="1200"/>
              </a:spcBef>
            </a:pPr>
            <a:r>
              <a:rPr kumimoji="1" lang="en-US" altLang="ja-JP" sz="9600" b="1" dirty="0">
                <a:pattFill prst="pct60">
                  <a:fgClr>
                    <a:schemeClr val="tx1"/>
                  </a:fgClr>
                  <a:bgClr>
                    <a:schemeClr val="bg1"/>
                  </a:bgClr>
                </a:pattFill>
                <a:latin typeface="游明朝" panose="02020400000000000000" pitchFamily="18" charset="-128"/>
                <a:ea typeface="游明朝" panose="02020400000000000000" pitchFamily="18" charset="-128"/>
              </a:rPr>
              <a:t>Alpha link </a:t>
            </a:r>
            <a:r>
              <a:rPr lang="en-US" altLang="ja-JP" sz="9600" b="1" dirty="0">
                <a:pattFill prst="pct60">
                  <a:fgClr>
                    <a:schemeClr val="tx1"/>
                  </a:fgClr>
                  <a:bgClr>
                    <a:schemeClr val="bg1"/>
                  </a:bgClr>
                </a:pattFill>
                <a:latin typeface="游明朝" panose="02020400000000000000" pitchFamily="18" charset="-128"/>
                <a:ea typeface="游明朝" panose="02020400000000000000" pitchFamily="18" charset="-128"/>
              </a:rPr>
              <a:t>I</a:t>
            </a:r>
            <a:r>
              <a:rPr kumimoji="1" lang="en-US" altLang="ja-JP" sz="9600" b="1" dirty="0">
                <a:pattFill prst="pct60">
                  <a:fgClr>
                    <a:schemeClr val="tx1"/>
                  </a:fgClr>
                  <a:bgClr>
                    <a:schemeClr val="bg1"/>
                  </a:bgClr>
                </a:pattFill>
                <a:latin typeface="游明朝" panose="02020400000000000000" pitchFamily="18" charset="-128"/>
                <a:ea typeface="游明朝" panose="02020400000000000000" pitchFamily="18" charset="-128"/>
              </a:rPr>
              <a:t>nc.</a:t>
            </a:r>
            <a:endParaRPr kumimoji="1" lang="ja-JP" altLang="en-US" sz="9600" b="1" dirty="0">
              <a:pattFill prst="pct60">
                <a:fgClr>
                  <a:schemeClr val="tx1"/>
                </a:fgClr>
                <a:bgClr>
                  <a:schemeClr val="bg1"/>
                </a:bgClr>
              </a:patt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5858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7DD08-662B-ABC7-B6BE-5CA5B0E7D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DE986B7-B8D6-CB0D-5B0F-A12F241E1B0A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pic>
          <p:nvPicPr>
            <p:cNvPr id="7" name="図 6" descr="食品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D5327BF-2E4C-32AC-4998-90E9D0523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38400" cy="1371602"/>
            </a:xfrm>
            <a:prstGeom prst="rect">
              <a:avLst/>
            </a:prstGeom>
          </p:spPr>
        </p:pic>
        <p:pic>
          <p:nvPicPr>
            <p:cNvPr id="9" name="図 8" descr="タイムライ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4A7E1A2-115D-03F4-A75E-84671890C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-1"/>
              <a:ext cx="2438400" cy="1371602"/>
            </a:xfrm>
            <a:prstGeom prst="rect">
              <a:avLst/>
            </a:prstGeom>
          </p:spPr>
        </p:pic>
        <p:pic>
          <p:nvPicPr>
            <p:cNvPr id="11" name="図 10" descr="人, 男, 写真, 女性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3AA47B7-110E-D165-2874-8D7C8E4CF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-2"/>
              <a:ext cx="2438400" cy="1371602"/>
            </a:xfrm>
            <a:prstGeom prst="rect">
              <a:avLst/>
            </a:prstGeom>
          </p:spPr>
        </p:pic>
        <p:pic>
          <p:nvPicPr>
            <p:cNvPr id="13" name="図 12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E4CAC5A-B0A3-B005-2D45-39B25B543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0"/>
              <a:ext cx="2438400" cy="1371602"/>
            </a:xfrm>
            <a:prstGeom prst="rect">
              <a:avLst/>
            </a:prstGeom>
          </p:spPr>
        </p:pic>
        <p:pic>
          <p:nvPicPr>
            <p:cNvPr id="15" name="図 14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AACCB928-AEA1-8898-E6DD-5BD10E882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0"/>
              <a:ext cx="2438400" cy="1371602"/>
            </a:xfrm>
            <a:prstGeom prst="rect">
              <a:avLst/>
            </a:prstGeom>
          </p:spPr>
        </p:pic>
        <p:pic>
          <p:nvPicPr>
            <p:cNvPr id="17" name="図 16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2F80D7E-2024-B54A-B03C-008575634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2438400" cy="1371602"/>
            </a:xfrm>
            <a:prstGeom prst="rect">
              <a:avLst/>
            </a:prstGeom>
          </p:spPr>
        </p:pic>
        <p:pic>
          <p:nvPicPr>
            <p:cNvPr id="19" name="図 18" descr="人, 持つ, 小さい, 座る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887E982-78C4-0CAE-9D2D-5B7DEBE65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743202"/>
              <a:ext cx="2438400" cy="1371602"/>
            </a:xfrm>
            <a:prstGeom prst="rect">
              <a:avLst/>
            </a:prstGeom>
          </p:spPr>
        </p:pic>
        <p:pic>
          <p:nvPicPr>
            <p:cNvPr id="21" name="図 20" descr="グラフ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F96910A-5FAF-0B94-6396-83E3E2571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743202"/>
              <a:ext cx="2438400" cy="1371602"/>
            </a:xfrm>
            <a:prstGeom prst="rect">
              <a:avLst/>
            </a:prstGeom>
          </p:spPr>
        </p:pic>
        <p:pic>
          <p:nvPicPr>
            <p:cNvPr id="23" name="図 22" descr="山の中の道路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2AC86D9-E398-DE56-A614-5708BFD9D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2743201"/>
              <a:ext cx="2438400" cy="1371602"/>
            </a:xfrm>
            <a:prstGeom prst="rect">
              <a:avLst/>
            </a:prstGeom>
          </p:spPr>
        </p:pic>
        <p:pic>
          <p:nvPicPr>
            <p:cNvPr id="25" name="図 24" descr="ダイアグラム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8B3601F-A546-A6C1-DEE1-1759FC2FC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2743201"/>
              <a:ext cx="2438400" cy="1371602"/>
            </a:xfrm>
            <a:prstGeom prst="rect">
              <a:avLst/>
            </a:prstGeom>
          </p:spPr>
        </p:pic>
        <p:pic>
          <p:nvPicPr>
            <p:cNvPr id="27" name="図 26" descr="文字と写真のスクリーンショッ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2B57A118-FCA2-1E0A-3F99-694B54C6E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4801"/>
              <a:ext cx="2438400" cy="1371602"/>
            </a:xfrm>
            <a:prstGeom prst="rect">
              <a:avLst/>
            </a:prstGeom>
          </p:spPr>
        </p:pic>
        <p:pic>
          <p:nvPicPr>
            <p:cNvPr id="30" name="図 29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0AD01B3-11D5-D0B5-29D8-9F4E58422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114799"/>
              <a:ext cx="2438400" cy="1371602"/>
            </a:xfrm>
            <a:prstGeom prst="rect">
              <a:avLst/>
            </a:prstGeom>
          </p:spPr>
        </p:pic>
        <p:pic>
          <p:nvPicPr>
            <p:cNvPr id="33" name="図 32" descr="グラフィカル ユーザー インターフェイス, アプリケーショ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0C64E0F-B50C-B1FB-969C-DF78C2F0A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14798"/>
              <a:ext cx="2438400" cy="1371602"/>
            </a:xfrm>
            <a:prstGeom prst="rect">
              <a:avLst/>
            </a:prstGeom>
          </p:spPr>
        </p:pic>
        <p:pic>
          <p:nvPicPr>
            <p:cNvPr id="36" name="図 35" descr="グラフィカル ユーザー インターフェイス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2C33CD35-3960-4B4F-FF5E-AB9216A93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114797"/>
              <a:ext cx="2438400" cy="1371602"/>
            </a:xfrm>
            <a:prstGeom prst="rect">
              <a:avLst/>
            </a:prstGeom>
          </p:spPr>
        </p:pic>
        <p:pic>
          <p:nvPicPr>
            <p:cNvPr id="40" name="図 39" descr="テーブル, バス, 大きい, 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C7EC1F7-B6B9-0FA3-75BB-4A6BE614D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4114796"/>
              <a:ext cx="2438400" cy="1371602"/>
            </a:xfrm>
            <a:prstGeom prst="rect">
              <a:avLst/>
            </a:prstGeom>
          </p:spPr>
        </p:pic>
        <p:pic>
          <p:nvPicPr>
            <p:cNvPr id="44" name="図 43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2FBD6B6-6CE3-F72B-310E-9DFCCC4B3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6398"/>
              <a:ext cx="2438400" cy="1371602"/>
            </a:xfrm>
            <a:prstGeom prst="rect">
              <a:avLst/>
            </a:prstGeom>
          </p:spPr>
        </p:pic>
        <p:pic>
          <p:nvPicPr>
            <p:cNvPr id="46" name="図 45" descr="人, 男, テーブル, 若い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F7D738B-8048-2C0D-FAEE-FC4E3E86E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486393"/>
              <a:ext cx="2438400" cy="1371602"/>
            </a:xfrm>
            <a:prstGeom prst="rect">
              <a:avLst/>
            </a:prstGeom>
          </p:spPr>
        </p:pic>
        <p:pic>
          <p:nvPicPr>
            <p:cNvPr id="48" name="図 47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7885B22-6146-6B1E-D47F-C957E2163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486387"/>
              <a:ext cx="2438400" cy="1371602"/>
            </a:xfrm>
            <a:prstGeom prst="rect">
              <a:avLst/>
            </a:prstGeom>
          </p:spPr>
        </p:pic>
        <p:pic>
          <p:nvPicPr>
            <p:cNvPr id="52" name="図 51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097FF95-5467-6585-3A0C-E1DD21FA8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486386"/>
              <a:ext cx="2438400" cy="1371602"/>
            </a:xfrm>
            <a:prstGeom prst="rect">
              <a:avLst/>
            </a:prstGeom>
          </p:spPr>
        </p:pic>
        <p:pic>
          <p:nvPicPr>
            <p:cNvPr id="56" name="図 55" descr="グラフィカル ユーザー インターフェイス, テキスト, アプリケーション, メール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AAD0BA1-18E7-18E3-42D5-D11C98422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5486386"/>
              <a:ext cx="2438400" cy="1371602"/>
            </a:xfrm>
            <a:prstGeom prst="rect">
              <a:avLst/>
            </a:prstGeom>
          </p:spPr>
        </p:pic>
        <p:pic>
          <p:nvPicPr>
            <p:cNvPr id="58" name="図 57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CB6ECD0-D789-7171-E360-7955431C9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371597"/>
              <a:ext cx="2438400" cy="1371602"/>
            </a:xfrm>
            <a:prstGeom prst="rect">
              <a:avLst/>
            </a:prstGeom>
          </p:spPr>
        </p:pic>
        <p:pic>
          <p:nvPicPr>
            <p:cNvPr id="62" name="図 61" descr="人, 立つ, 屋内, ポーズ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A6F2D37C-AC40-3AFF-F231-3601F43A2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371596"/>
              <a:ext cx="2438400" cy="1371602"/>
            </a:xfrm>
            <a:prstGeom prst="rect">
              <a:avLst/>
            </a:prstGeom>
          </p:spPr>
        </p:pic>
        <p:pic>
          <p:nvPicPr>
            <p:cNvPr id="66" name="図 65" descr="テキスト, ホワイトボ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A46FB8D-3DB4-3C0E-88C1-638369990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371580"/>
              <a:ext cx="2438400" cy="1371602"/>
            </a:xfrm>
            <a:prstGeom prst="rect">
              <a:avLst/>
            </a:prstGeom>
          </p:spPr>
        </p:pic>
        <p:pic>
          <p:nvPicPr>
            <p:cNvPr id="69" name="図 68" descr="背景パター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944540A-F681-AE41-E4C2-EA8C1CD9A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1371580"/>
              <a:ext cx="2438400" cy="1371602"/>
            </a:xfrm>
            <a:prstGeom prst="rect">
              <a:avLst/>
            </a:prstGeom>
          </p:spPr>
        </p:pic>
        <p:pic>
          <p:nvPicPr>
            <p:cNvPr id="72" name="図 71" descr="グラフ, ウォーターフォール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702BD048-8523-0AF8-993F-EE102689A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3194"/>
              <a:ext cx="2438400" cy="1371602"/>
            </a:xfrm>
            <a:prstGeom prst="rect">
              <a:avLst/>
            </a:prstGeom>
          </p:spPr>
        </p:pic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05D8A451-E5D8-EF52-F8F4-FDDDBCD05EF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1F915B">
                    <a:lumMod val="70000"/>
                    <a:alpha val="80000"/>
                  </a:srgbClr>
                </a:gs>
                <a:gs pos="100000">
                  <a:schemeClr val="tx1"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kumimoji="1"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1764E491-C3E6-6C4D-41F6-34129AFF1DBF}"/>
                </a:ext>
              </a:extLst>
            </p:cNvPr>
            <p:cNvSpPr/>
            <p:nvPr/>
          </p:nvSpPr>
          <p:spPr>
            <a:xfrm>
              <a:off x="647007" y="519162"/>
              <a:ext cx="10897986" cy="516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+mn-ea"/>
                </a:rPr>
                <a:t>テンプレートをダウンロードいただき、ありがとうございました！</a:t>
              </a:r>
            </a:p>
          </p:txBody>
        </p:sp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B8CEF8F1-EA9C-ECE7-03C0-59D1BA218F68}"/>
                </a:ext>
              </a:extLst>
            </p:cNvPr>
            <p:cNvSpPr/>
            <p:nvPr/>
          </p:nvSpPr>
          <p:spPr>
            <a:xfrm>
              <a:off x="1491916" y="1540440"/>
              <a:ext cx="6802125" cy="5401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rgbClr val="145D3A"/>
                  </a:solidFill>
                  <a:latin typeface="+mn-ea"/>
                </a:rPr>
                <a:t>自分一人で資料を作る</a:t>
              </a:r>
              <a:r>
                <a:rPr lang="ja-JP" altLang="en-US" sz="2400" b="1" dirty="0">
                  <a:solidFill>
                    <a:srgbClr val="145D3A"/>
                  </a:solidFill>
                  <a:latin typeface="+mn-ea"/>
                </a:rPr>
                <a:t>のはムズカシイ（汗）</a:t>
              </a:r>
              <a:endParaRPr kumimoji="1" lang="ja-JP" altLang="en-US" sz="2400" b="1" dirty="0">
                <a:solidFill>
                  <a:srgbClr val="145D3A"/>
                </a:solidFill>
                <a:latin typeface="+mn-ea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AF6C71A1-D800-D28A-7419-E12B1C601F6D}"/>
                </a:ext>
              </a:extLst>
            </p:cNvPr>
            <p:cNvSpPr/>
            <p:nvPr/>
          </p:nvSpPr>
          <p:spPr>
            <a:xfrm>
              <a:off x="8415016" y="1540440"/>
              <a:ext cx="1770611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と思ったら</a:t>
              </a: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CC6626A5-2BDD-7E90-F3B1-38C2CDEF40AD}"/>
                </a:ext>
              </a:extLst>
            </p:cNvPr>
            <p:cNvSpPr/>
            <p:nvPr/>
          </p:nvSpPr>
          <p:spPr>
            <a:xfrm>
              <a:off x="5732515" y="2305523"/>
              <a:ext cx="5664864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と一緒に作りましょう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スライド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3,000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円～）</a:t>
              </a: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EF5D3E0D-DAA7-F95C-3EF0-1CE85D1583CE}"/>
                </a:ext>
              </a:extLst>
            </p:cNvPr>
            <p:cNvSpPr/>
            <p:nvPr/>
          </p:nvSpPr>
          <p:spPr>
            <a:xfrm>
              <a:off x="794621" y="2305523"/>
              <a:ext cx="4737380" cy="5401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lang="en-US" altLang="ja-JP" sz="2400" b="1" dirty="0">
                  <a:solidFill>
                    <a:schemeClr val="bg1"/>
                  </a:solidFill>
                  <a:latin typeface="+mn-ea"/>
                </a:rPr>
                <a:t>Business Jungle </a:t>
              </a: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資料作成　　</a:t>
              </a:r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90FE4E4B-10F8-69D7-17B9-D9D1FFC7304D}"/>
                </a:ext>
              </a:extLst>
            </p:cNvPr>
            <p:cNvSpPr/>
            <p:nvPr/>
          </p:nvSpPr>
          <p:spPr>
            <a:xfrm>
              <a:off x="5022217" y="2448579"/>
              <a:ext cx="216378" cy="2163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lang="ja-JP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47953E3E-E627-0E22-B2D1-9548743BE74F}"/>
                </a:ext>
              </a:extLst>
            </p:cNvPr>
            <p:cNvCxnSpPr>
              <a:cxnSpLocks/>
              <a:stCxn id="116" idx="5"/>
            </p:cNvCxnSpPr>
            <p:nvPr/>
          </p:nvCxnSpPr>
          <p:spPr>
            <a:xfrm>
              <a:off x="5206907" y="2633269"/>
              <a:ext cx="64154" cy="6937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CBFBF52D-29FD-05C2-0385-FF694C638732}"/>
                </a:ext>
              </a:extLst>
            </p:cNvPr>
            <p:cNvGrpSpPr/>
            <p:nvPr/>
          </p:nvGrpSpPr>
          <p:grpSpPr>
            <a:xfrm>
              <a:off x="1595808" y="3705691"/>
              <a:ext cx="9000384" cy="2725122"/>
              <a:chOff x="1841306" y="3705691"/>
              <a:chExt cx="9000384" cy="2725122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6B405B18-53F1-403D-D6D6-08D546178886}"/>
                  </a:ext>
                </a:extLst>
              </p:cNvPr>
              <p:cNvGrpSpPr/>
              <p:nvPr/>
            </p:nvGrpSpPr>
            <p:grpSpPr>
              <a:xfrm>
                <a:off x="1841306" y="3705691"/>
                <a:ext cx="4201645" cy="2725122"/>
                <a:chOff x="2032290" y="3829560"/>
                <a:chExt cx="3819677" cy="2477384"/>
              </a:xfrm>
            </p:grpSpPr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D550B334-ADF6-F2F0-8015-3BC53AD0B812}"/>
                    </a:ext>
                  </a:extLst>
                </p:cNvPr>
                <p:cNvSpPr/>
                <p:nvPr/>
              </p:nvSpPr>
              <p:spPr>
                <a:xfrm>
                  <a:off x="2205911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サービス紹介資料をダウンロードする</a:t>
                  </a:r>
                </a:p>
              </p:txBody>
            </p:sp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76B07C9D-7C18-6E98-72C8-4B7DF4A3F939}"/>
                    </a:ext>
                  </a:extLst>
                </p:cNvPr>
                <p:cNvSpPr/>
                <p:nvPr/>
              </p:nvSpPr>
              <p:spPr>
                <a:xfrm>
                  <a:off x="2032290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7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https://business-jungle.com/material/download-material/</a:t>
                  </a:r>
                  <a:endParaRPr lang="en-US" altLang="ja-JP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3623414E-616F-D732-FB6B-93489D6F89E7}"/>
                    </a:ext>
                  </a:extLst>
                </p:cNvPr>
                <p:cNvSpPr/>
                <p:nvPr/>
              </p:nvSpPr>
              <p:spPr>
                <a:xfrm>
                  <a:off x="2205911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そもそも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Business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 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Jungle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って何者！？</a:t>
                  </a:r>
                </a:p>
              </p:txBody>
            </p:sp>
            <p:pic>
              <p:nvPicPr>
                <p:cNvPr id="159" name="図 158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2686CEF7-D366-9F56-0BA1-9569B5873D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766" y="4695534"/>
                  <a:ext cx="926725" cy="926725"/>
                </a:xfrm>
                <a:prstGeom prst="rect">
                  <a:avLst/>
                </a:prstGeom>
              </p:spPr>
            </p:pic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C01768BD-3010-2D28-6047-A2102B9C7DD3}"/>
                  </a:ext>
                </a:extLst>
              </p:cNvPr>
              <p:cNvGrpSpPr/>
              <p:nvPr/>
            </p:nvGrpSpPr>
            <p:grpSpPr>
              <a:xfrm>
                <a:off x="6640045" y="3705691"/>
                <a:ext cx="4201645" cy="2725122"/>
                <a:chOff x="6340033" y="3829560"/>
                <a:chExt cx="3819677" cy="2477384"/>
              </a:xfrm>
            </p:grpSpPr>
            <p:sp>
              <p:nvSpPr>
                <p:cNvPr id="140" name="正方形/長方形 139">
                  <a:extLst>
                    <a:ext uri="{FF2B5EF4-FFF2-40B4-BE49-F238E27FC236}">
                      <a16:creationId xmlns:a16="http://schemas.microsoft.com/office/drawing/2014/main" id="{B6CC5026-39DA-8278-7FE4-473D3CBB893E}"/>
                    </a:ext>
                  </a:extLst>
                </p:cNvPr>
                <p:cNvSpPr/>
                <p:nvPr/>
              </p:nvSpPr>
              <p:spPr>
                <a:xfrm>
                  <a:off x="6513654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お見積もり</a:t>
                  </a:r>
                  <a:r>
                    <a:rPr kumimoji="1" lang="en-US" altLang="ja-JP" sz="1600" b="1" dirty="0">
                      <a:solidFill>
                        <a:schemeClr val="bg1"/>
                      </a:solidFill>
                      <a:latin typeface="+mn-ea"/>
                    </a:rPr>
                    <a:t>/</a:t>
                  </a: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サンプル作成を依頼する</a:t>
                  </a:r>
                </a:p>
              </p:txBody>
            </p:sp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3E77E698-DB5E-21F8-4398-283F45F818BD}"/>
                    </a:ext>
                  </a:extLst>
                </p:cNvPr>
                <p:cNvSpPr/>
                <p:nvPr/>
              </p:nvSpPr>
              <p:spPr>
                <a:xfrm>
                  <a:off x="6340033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9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https://business-jungle.com/material/sample-material/</a:t>
                  </a:r>
                  <a:endParaRPr kumimoji="1" lang="ja-JP" altLang="en-US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F91599AC-1B68-5680-42BF-B5E06F6F851A}"/>
                    </a:ext>
                  </a:extLst>
                </p:cNvPr>
                <p:cNvSpPr/>
                <p:nvPr/>
              </p:nvSpPr>
              <p:spPr>
                <a:xfrm>
                  <a:off x="6513654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さて、価格と品質はどんな感じだい？</a:t>
                  </a:r>
                </a:p>
              </p:txBody>
            </p:sp>
            <p:pic>
              <p:nvPicPr>
                <p:cNvPr id="161" name="図 160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940A57C0-4A46-2737-084F-7BA73A7325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6509" y="4693527"/>
                  <a:ext cx="926725" cy="9267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E7425916-C683-BBE8-D444-C0B2601FDECD}"/>
                </a:ext>
              </a:extLst>
            </p:cNvPr>
            <p:cNvGrpSpPr/>
            <p:nvPr/>
          </p:nvGrpSpPr>
          <p:grpSpPr>
            <a:xfrm>
              <a:off x="8178350" y="1173904"/>
              <a:ext cx="356050" cy="321002"/>
              <a:chOff x="8122417" y="1154643"/>
              <a:chExt cx="356050" cy="321002"/>
            </a:xfrm>
          </p:grpSpPr>
          <p:sp>
            <p:nvSpPr>
              <p:cNvPr id="10" name="涙形 9">
                <a:extLst>
                  <a:ext uri="{FF2B5EF4-FFF2-40B4-BE49-F238E27FC236}">
                    <a16:creationId xmlns:a16="http://schemas.microsoft.com/office/drawing/2014/main" id="{55E157D9-D0E7-4D69-FE95-9C2A39CB507B}"/>
                  </a:ext>
                </a:extLst>
              </p:cNvPr>
              <p:cNvSpPr/>
              <p:nvPr/>
            </p:nvSpPr>
            <p:spPr>
              <a:xfrm rot="9900000">
                <a:off x="8122417" y="1154643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涙形 11">
                <a:extLst>
                  <a:ext uri="{FF2B5EF4-FFF2-40B4-BE49-F238E27FC236}">
                    <a16:creationId xmlns:a16="http://schemas.microsoft.com/office/drawing/2014/main" id="{151BB175-4B87-4435-7C63-04BF65F1815F}"/>
                  </a:ext>
                </a:extLst>
              </p:cNvPr>
              <p:cNvSpPr/>
              <p:nvPr/>
            </p:nvSpPr>
            <p:spPr>
              <a:xfrm rot="11700000">
                <a:off x="8314004" y="1311182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19785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75c7c3f1ea8c28eb2d2c96c6d94c3823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be19b96d4d9679c16e74a1bc78cf10a1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Props1.xml><?xml version="1.0" encoding="utf-8"?>
<ds:datastoreItem xmlns:ds="http://schemas.openxmlformats.org/officeDocument/2006/customXml" ds:itemID="{67A220DE-1641-451D-B15D-78E076DB1746}"/>
</file>

<file path=customXml/itemProps2.xml><?xml version="1.0" encoding="utf-8"?>
<ds:datastoreItem xmlns:ds="http://schemas.openxmlformats.org/officeDocument/2006/customXml" ds:itemID="{A3DA9FB9-6363-47BF-9C3B-90ACB0E8D2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8FE269-A7A8-4206-9C41-5DE4916A6645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100</Words>
  <Application>Microsoft Office PowerPoint</Application>
  <PresentationFormat>ワイド画面</PresentationFormat>
  <Paragraphs>14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游ゴシック</vt:lpstr>
      <vt:lpstr>游ゴシック Light</vt:lpstr>
      <vt:lpstr>游明朝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松浦</dc:creator>
  <cp:lastModifiedBy>松浦</cp:lastModifiedBy>
  <cp:revision>15</cp:revision>
  <dcterms:created xsi:type="dcterms:W3CDTF">2026-02-02T01:58:36Z</dcterms:created>
  <dcterms:modified xsi:type="dcterms:W3CDTF">2026-02-03T02:46:29Z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