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4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A75CA2CB-7F23-4BEF-975F-238275F956BB}" v="1" dt="2026-02-03T02:51:09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1:09.070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1:09.070" v="375"/>
        <pc:sldMkLst>
          <pc:docMk/>
          <pc:sldMk cId="2610992179" sldId="602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BC825-600C-7E4B-0F5E-C6DED052C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A2C2AB-1B83-087F-4D60-2908AA2F8E82}"/>
              </a:ext>
            </a:extLst>
          </p:cNvPr>
          <p:cNvSpPr/>
          <p:nvPr/>
        </p:nvSpPr>
        <p:spPr>
          <a:xfrm>
            <a:off x="2945330" y="0"/>
            <a:ext cx="9246669" cy="5435599"/>
          </a:xfrm>
          <a:prstGeom prst="rect">
            <a:avLst/>
          </a:prstGeom>
          <a:pattFill prst="smGrid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309102-5B7F-48F8-7EE2-94CAD1B0957D}"/>
              </a:ext>
            </a:extLst>
          </p:cNvPr>
          <p:cNvSpPr/>
          <p:nvPr/>
        </p:nvSpPr>
        <p:spPr>
          <a:xfrm>
            <a:off x="647007" y="1227221"/>
            <a:ext cx="5070399" cy="6245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持続的に成長する事業の設計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1FCC66-119F-EC77-9671-466531E184C3}"/>
              </a:ext>
            </a:extLst>
          </p:cNvPr>
          <p:cNvSpPr/>
          <p:nvPr/>
        </p:nvSpPr>
        <p:spPr>
          <a:xfrm>
            <a:off x="647008" y="1987615"/>
            <a:ext cx="5657540" cy="6245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株式会社ビジョンファクトリー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E757BE-AC48-A6D8-3866-E9E9CC2BD78E}"/>
              </a:ext>
            </a:extLst>
          </p:cNvPr>
          <p:cNvSpPr/>
          <p:nvPr/>
        </p:nvSpPr>
        <p:spPr>
          <a:xfrm>
            <a:off x="647008" y="3048803"/>
            <a:ext cx="3003082" cy="6245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b="1" dirty="0">
                <a:solidFill>
                  <a:schemeClr val="tx1"/>
                </a:solidFill>
                <a:latin typeface="+mn-ea"/>
              </a:rPr>
              <a:t>2025</a:t>
            </a:r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2800" b="1" dirty="0">
                <a:solidFill>
                  <a:schemeClr val="tx1"/>
                </a:solidFill>
                <a:latin typeface="+mn-ea"/>
              </a:rPr>
              <a:t>10</a:t>
            </a:r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2800" b="1" dirty="0">
                <a:solidFill>
                  <a:schemeClr val="tx1"/>
                </a:solidFill>
                <a:latin typeface="+mn-ea"/>
              </a:rPr>
              <a:t>13</a:t>
            </a:r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日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D829BE4B-6B38-611E-579F-B665DB00EB82}"/>
              </a:ext>
            </a:extLst>
          </p:cNvPr>
          <p:cNvGrpSpPr/>
          <p:nvPr/>
        </p:nvGrpSpPr>
        <p:grpSpPr>
          <a:xfrm>
            <a:off x="8294585" y="5656179"/>
            <a:ext cx="3481188" cy="936000"/>
            <a:chOff x="3771207" y="5656179"/>
            <a:chExt cx="3481188" cy="936000"/>
          </a:xfrm>
        </p:grpSpPr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65A7B462-9A2A-4672-C9C8-630F24858187}"/>
                </a:ext>
              </a:extLst>
            </p:cNvPr>
            <p:cNvSpPr/>
            <p:nvPr/>
          </p:nvSpPr>
          <p:spPr>
            <a:xfrm>
              <a:off x="3771207" y="5656179"/>
              <a:ext cx="936000" cy="936000"/>
            </a:xfrm>
            <a:prstGeom prst="ellipse">
              <a:avLst/>
            </a:prstGeom>
            <a:pattFill prst="smGrid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endParaRPr kumimoji="1" lang="ja-JP" altLang="en-US" sz="16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CC6A083B-69D8-1142-FDF3-D07E8BB51164}"/>
                </a:ext>
              </a:extLst>
            </p:cNvPr>
            <p:cNvSpPr/>
            <p:nvPr/>
          </p:nvSpPr>
          <p:spPr>
            <a:xfrm>
              <a:off x="5043801" y="5656179"/>
              <a:ext cx="936000" cy="936000"/>
            </a:xfrm>
            <a:prstGeom prst="ellipse">
              <a:avLst/>
            </a:prstGeom>
            <a:pattFill prst="smGrid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endParaRPr kumimoji="1" lang="ja-JP" altLang="en-US" sz="16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5C8D70D3-98CC-9B3D-11AC-A003725FC763}"/>
                </a:ext>
              </a:extLst>
            </p:cNvPr>
            <p:cNvSpPr/>
            <p:nvPr/>
          </p:nvSpPr>
          <p:spPr>
            <a:xfrm>
              <a:off x="6316395" y="5656179"/>
              <a:ext cx="936000" cy="936000"/>
            </a:xfrm>
            <a:prstGeom prst="ellipse">
              <a:avLst/>
            </a:prstGeom>
            <a:pattFill prst="smGrid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endParaRPr kumimoji="1" lang="ja-JP" altLang="en-US" sz="1600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099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103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