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7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08720-DC8D-4E80-BAD6-7A4B74C7853F}" v="13" dt="2026-02-02T10:04:49.380"/>
    <p1510:client id="{B18F1EC9-6628-4530-AE12-64BDC91F8765}" v="1" dt="2026-02-03T02:51:18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1:18.049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1:18.049" v="375"/>
        <pc:sldMkLst>
          <pc:docMk/>
          <pc:sldMk cId="3605888714" sldId="602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2AE77-D7C4-ECFE-0010-1BF3973D0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EBF5748A-49CC-9792-1931-F8BC11A076A3}"/>
              </a:ext>
            </a:extLst>
          </p:cNvPr>
          <p:cNvGrpSpPr/>
          <p:nvPr/>
        </p:nvGrpSpPr>
        <p:grpSpPr>
          <a:xfrm>
            <a:off x="887875" y="393178"/>
            <a:ext cx="10416250" cy="6071645"/>
            <a:chOff x="887875" y="316176"/>
            <a:chExt cx="10416250" cy="6071645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FD8FD3B6-492A-0CD4-8177-51C90B8F22C9}"/>
                </a:ext>
              </a:extLst>
            </p:cNvPr>
            <p:cNvGrpSpPr/>
            <p:nvPr/>
          </p:nvGrpSpPr>
          <p:grpSpPr>
            <a:xfrm>
              <a:off x="887875" y="4329909"/>
              <a:ext cx="10416250" cy="720000"/>
              <a:chOff x="1247875" y="433737"/>
              <a:chExt cx="10416250" cy="720000"/>
            </a:xfrm>
            <a:gradFill>
              <a:gsLst>
                <a:gs pos="0">
                  <a:srgbClr val="D8D0C9"/>
                </a:gs>
                <a:gs pos="100000">
                  <a:schemeClr val="bg1">
                    <a:lumMod val="95000"/>
                  </a:schemeClr>
                </a:gs>
              </a:gsLst>
              <a:lin ang="8100000" scaled="1"/>
            </a:gradFill>
          </p:grpSpPr>
          <p:sp>
            <p:nvSpPr>
              <p:cNvPr id="27" name="楕円 26">
                <a:extLst>
                  <a:ext uri="{FF2B5EF4-FFF2-40B4-BE49-F238E27FC236}">
                    <a16:creationId xmlns:a16="http://schemas.microsoft.com/office/drawing/2014/main" id="{02748865-D9F6-1C17-AFB8-E09F943B0664}"/>
                  </a:ext>
                </a:extLst>
              </p:cNvPr>
              <p:cNvSpPr/>
              <p:nvPr/>
            </p:nvSpPr>
            <p:spPr>
              <a:xfrm>
                <a:off x="124787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8" name="二等辺三角形 27">
                <a:extLst>
                  <a:ext uri="{FF2B5EF4-FFF2-40B4-BE49-F238E27FC236}">
                    <a16:creationId xmlns:a16="http://schemas.microsoft.com/office/drawing/2014/main" id="{8ABC6F4E-47DB-F428-A2C7-CC0ED6A8E09F}"/>
                  </a:ext>
                </a:extLst>
              </p:cNvPr>
              <p:cNvSpPr/>
              <p:nvPr/>
            </p:nvSpPr>
            <p:spPr>
              <a:xfrm>
                <a:off x="2863917" y="433737"/>
                <a:ext cx="720000" cy="72000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9" name="楕円 28">
                <a:extLst>
                  <a:ext uri="{FF2B5EF4-FFF2-40B4-BE49-F238E27FC236}">
                    <a16:creationId xmlns:a16="http://schemas.microsoft.com/office/drawing/2014/main" id="{81ABA9C9-4E4E-7EFB-8E6F-30D20BD9DAFD}"/>
                  </a:ext>
                </a:extLst>
              </p:cNvPr>
              <p:cNvSpPr/>
              <p:nvPr/>
            </p:nvSpPr>
            <p:spPr>
              <a:xfrm>
                <a:off x="4479959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0" name="楕円 29">
                <a:extLst>
                  <a:ext uri="{FF2B5EF4-FFF2-40B4-BE49-F238E27FC236}">
                    <a16:creationId xmlns:a16="http://schemas.microsoft.com/office/drawing/2014/main" id="{EB4AE04A-8A59-DF76-BBFC-23AEB51E21C2}"/>
                  </a:ext>
                </a:extLst>
              </p:cNvPr>
              <p:cNvSpPr/>
              <p:nvPr/>
            </p:nvSpPr>
            <p:spPr>
              <a:xfrm>
                <a:off x="6096001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1" name="楕円 30">
                <a:extLst>
                  <a:ext uri="{FF2B5EF4-FFF2-40B4-BE49-F238E27FC236}">
                    <a16:creationId xmlns:a16="http://schemas.microsoft.com/office/drawing/2014/main" id="{3E866591-8147-E038-B330-5FCA3EA41564}"/>
                  </a:ext>
                </a:extLst>
              </p:cNvPr>
              <p:cNvSpPr/>
              <p:nvPr/>
            </p:nvSpPr>
            <p:spPr>
              <a:xfrm>
                <a:off x="7712043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2" name="楕円 31">
                <a:extLst>
                  <a:ext uri="{FF2B5EF4-FFF2-40B4-BE49-F238E27FC236}">
                    <a16:creationId xmlns:a16="http://schemas.microsoft.com/office/drawing/2014/main" id="{184D8802-4927-C831-999F-958231C35AE6}"/>
                  </a:ext>
                </a:extLst>
              </p:cNvPr>
              <p:cNvSpPr/>
              <p:nvPr/>
            </p:nvSpPr>
            <p:spPr>
              <a:xfrm>
                <a:off x="932808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D4113282-FD88-CA1A-904F-95F921BBF08F}"/>
                  </a:ext>
                </a:extLst>
              </p:cNvPr>
              <p:cNvSpPr/>
              <p:nvPr/>
            </p:nvSpPr>
            <p:spPr>
              <a:xfrm>
                <a:off x="10944125" y="433737"/>
                <a:ext cx="720000" cy="720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82410939-D584-3B4D-6726-12AA9A9AF69A}"/>
                </a:ext>
              </a:extLst>
            </p:cNvPr>
            <p:cNvGrpSpPr/>
            <p:nvPr/>
          </p:nvGrpSpPr>
          <p:grpSpPr>
            <a:xfrm>
              <a:off x="887875" y="5667821"/>
              <a:ext cx="10416250" cy="720000"/>
              <a:chOff x="1247875" y="433737"/>
              <a:chExt cx="10416250" cy="720000"/>
            </a:xfrm>
            <a:gradFill>
              <a:gsLst>
                <a:gs pos="0">
                  <a:srgbClr val="D8D0C9"/>
                </a:gs>
                <a:gs pos="100000">
                  <a:schemeClr val="bg1">
                    <a:lumMod val="95000"/>
                  </a:schemeClr>
                </a:gs>
              </a:gsLst>
              <a:lin ang="8100000" scaled="1"/>
            </a:gradFill>
          </p:grpSpPr>
          <p:sp>
            <p:nvSpPr>
              <p:cNvPr id="35" name="楕円 34">
                <a:extLst>
                  <a:ext uri="{FF2B5EF4-FFF2-40B4-BE49-F238E27FC236}">
                    <a16:creationId xmlns:a16="http://schemas.microsoft.com/office/drawing/2014/main" id="{51144104-367D-6460-6B19-3C9D550BDCD1}"/>
                  </a:ext>
                </a:extLst>
              </p:cNvPr>
              <p:cNvSpPr/>
              <p:nvPr/>
            </p:nvSpPr>
            <p:spPr>
              <a:xfrm>
                <a:off x="124787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0E1FB9D1-3C09-C7DA-32C7-F43F6AE18D68}"/>
                  </a:ext>
                </a:extLst>
              </p:cNvPr>
              <p:cNvSpPr/>
              <p:nvPr/>
            </p:nvSpPr>
            <p:spPr>
              <a:xfrm>
                <a:off x="2863917" y="433737"/>
                <a:ext cx="720000" cy="720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7" name="楕円 36">
                <a:extLst>
                  <a:ext uri="{FF2B5EF4-FFF2-40B4-BE49-F238E27FC236}">
                    <a16:creationId xmlns:a16="http://schemas.microsoft.com/office/drawing/2014/main" id="{3A8DBF82-C025-3E60-96DA-931430DA049F}"/>
                  </a:ext>
                </a:extLst>
              </p:cNvPr>
              <p:cNvSpPr/>
              <p:nvPr/>
            </p:nvSpPr>
            <p:spPr>
              <a:xfrm>
                <a:off x="4479959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8" name="楕円 37">
                <a:extLst>
                  <a:ext uri="{FF2B5EF4-FFF2-40B4-BE49-F238E27FC236}">
                    <a16:creationId xmlns:a16="http://schemas.microsoft.com/office/drawing/2014/main" id="{3E2C4D21-123D-E8E7-6845-FD5109A62848}"/>
                  </a:ext>
                </a:extLst>
              </p:cNvPr>
              <p:cNvSpPr/>
              <p:nvPr/>
            </p:nvSpPr>
            <p:spPr>
              <a:xfrm>
                <a:off x="6096001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9" name="楕円 38">
                <a:extLst>
                  <a:ext uri="{FF2B5EF4-FFF2-40B4-BE49-F238E27FC236}">
                    <a16:creationId xmlns:a16="http://schemas.microsoft.com/office/drawing/2014/main" id="{175D9233-13A7-F853-08BA-2926067DF514}"/>
                  </a:ext>
                </a:extLst>
              </p:cNvPr>
              <p:cNvSpPr/>
              <p:nvPr/>
            </p:nvSpPr>
            <p:spPr>
              <a:xfrm>
                <a:off x="7712043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0" name="楕円 39">
                <a:extLst>
                  <a:ext uri="{FF2B5EF4-FFF2-40B4-BE49-F238E27FC236}">
                    <a16:creationId xmlns:a16="http://schemas.microsoft.com/office/drawing/2014/main" id="{569E6F98-FED5-A1CF-EDBB-B0F390CAD826}"/>
                  </a:ext>
                </a:extLst>
              </p:cNvPr>
              <p:cNvSpPr/>
              <p:nvPr/>
            </p:nvSpPr>
            <p:spPr>
              <a:xfrm>
                <a:off x="932808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1" name="二等辺三角形 40">
                <a:extLst>
                  <a:ext uri="{FF2B5EF4-FFF2-40B4-BE49-F238E27FC236}">
                    <a16:creationId xmlns:a16="http://schemas.microsoft.com/office/drawing/2014/main" id="{6E86FCE4-EEF9-08D6-F7FD-C0772D47E036}"/>
                  </a:ext>
                </a:extLst>
              </p:cNvPr>
              <p:cNvSpPr/>
              <p:nvPr/>
            </p:nvSpPr>
            <p:spPr>
              <a:xfrm>
                <a:off x="10944125" y="433737"/>
                <a:ext cx="720000" cy="72000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339BC4A1-339C-5A5E-E093-3F6B8BEBD247}"/>
                </a:ext>
              </a:extLst>
            </p:cNvPr>
            <p:cNvGrpSpPr/>
            <p:nvPr/>
          </p:nvGrpSpPr>
          <p:grpSpPr>
            <a:xfrm>
              <a:off x="887875" y="2991998"/>
              <a:ext cx="10416250" cy="720000"/>
              <a:chOff x="1247875" y="433737"/>
              <a:chExt cx="10416250" cy="720000"/>
            </a:xfrm>
            <a:gradFill>
              <a:gsLst>
                <a:gs pos="0">
                  <a:srgbClr val="D8D0C9"/>
                </a:gs>
                <a:gs pos="100000">
                  <a:schemeClr val="bg1">
                    <a:lumMod val="95000"/>
                  </a:schemeClr>
                </a:gs>
              </a:gsLst>
              <a:lin ang="8100000" scaled="1"/>
            </a:gradFill>
          </p:grpSpPr>
          <p:sp>
            <p:nvSpPr>
              <p:cNvPr id="44" name="楕円 43">
                <a:extLst>
                  <a:ext uri="{FF2B5EF4-FFF2-40B4-BE49-F238E27FC236}">
                    <a16:creationId xmlns:a16="http://schemas.microsoft.com/office/drawing/2014/main" id="{9F64C335-C123-775E-6788-D0958FBC0D3A}"/>
                  </a:ext>
                </a:extLst>
              </p:cNvPr>
              <p:cNvSpPr/>
              <p:nvPr/>
            </p:nvSpPr>
            <p:spPr>
              <a:xfrm>
                <a:off x="124787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5" name="楕円 44">
                <a:extLst>
                  <a:ext uri="{FF2B5EF4-FFF2-40B4-BE49-F238E27FC236}">
                    <a16:creationId xmlns:a16="http://schemas.microsoft.com/office/drawing/2014/main" id="{F77CD038-D7EE-4352-433F-574DFB2F8B8D}"/>
                  </a:ext>
                </a:extLst>
              </p:cNvPr>
              <p:cNvSpPr/>
              <p:nvPr/>
            </p:nvSpPr>
            <p:spPr>
              <a:xfrm>
                <a:off x="2863917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036EDA34-C4AA-D2EC-0813-F3F565579E06}"/>
                  </a:ext>
                </a:extLst>
              </p:cNvPr>
              <p:cNvSpPr/>
              <p:nvPr/>
            </p:nvSpPr>
            <p:spPr>
              <a:xfrm>
                <a:off x="4479959" y="433737"/>
                <a:ext cx="720000" cy="720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7" name="楕円 46">
                <a:extLst>
                  <a:ext uri="{FF2B5EF4-FFF2-40B4-BE49-F238E27FC236}">
                    <a16:creationId xmlns:a16="http://schemas.microsoft.com/office/drawing/2014/main" id="{02B26249-4770-2144-6D2F-FB762A8BB8E1}"/>
                  </a:ext>
                </a:extLst>
              </p:cNvPr>
              <p:cNvSpPr/>
              <p:nvPr/>
            </p:nvSpPr>
            <p:spPr>
              <a:xfrm>
                <a:off x="6096001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8" name="二等辺三角形 47">
                <a:extLst>
                  <a:ext uri="{FF2B5EF4-FFF2-40B4-BE49-F238E27FC236}">
                    <a16:creationId xmlns:a16="http://schemas.microsoft.com/office/drawing/2014/main" id="{7217DE36-4721-88E6-0E23-01E3DD270639}"/>
                  </a:ext>
                </a:extLst>
              </p:cNvPr>
              <p:cNvSpPr/>
              <p:nvPr/>
            </p:nvSpPr>
            <p:spPr>
              <a:xfrm>
                <a:off x="7712043" y="433737"/>
                <a:ext cx="720000" cy="72000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9" name="楕円 48">
                <a:extLst>
                  <a:ext uri="{FF2B5EF4-FFF2-40B4-BE49-F238E27FC236}">
                    <a16:creationId xmlns:a16="http://schemas.microsoft.com/office/drawing/2014/main" id="{980528DA-50C6-4D2C-B7D5-347AA2276F65}"/>
                  </a:ext>
                </a:extLst>
              </p:cNvPr>
              <p:cNvSpPr/>
              <p:nvPr/>
            </p:nvSpPr>
            <p:spPr>
              <a:xfrm>
                <a:off x="932808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50" name="楕円 49">
                <a:extLst>
                  <a:ext uri="{FF2B5EF4-FFF2-40B4-BE49-F238E27FC236}">
                    <a16:creationId xmlns:a16="http://schemas.microsoft.com/office/drawing/2014/main" id="{E0248963-9AD6-9A29-65A9-A6DA64E2B708}"/>
                  </a:ext>
                </a:extLst>
              </p:cNvPr>
              <p:cNvSpPr/>
              <p:nvPr/>
            </p:nvSpPr>
            <p:spPr>
              <a:xfrm>
                <a:off x="1094412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74CA2454-485E-DF2A-D2AE-AF77FCB52538}"/>
                </a:ext>
              </a:extLst>
            </p:cNvPr>
            <p:cNvGrpSpPr/>
            <p:nvPr/>
          </p:nvGrpSpPr>
          <p:grpSpPr>
            <a:xfrm>
              <a:off x="887875" y="1654087"/>
              <a:ext cx="10416250" cy="720000"/>
              <a:chOff x="1247875" y="433737"/>
              <a:chExt cx="10416250" cy="720000"/>
            </a:xfrm>
            <a:gradFill>
              <a:gsLst>
                <a:gs pos="0">
                  <a:srgbClr val="D8D0C9"/>
                </a:gs>
                <a:gs pos="100000">
                  <a:schemeClr val="bg1">
                    <a:lumMod val="95000"/>
                  </a:schemeClr>
                </a:gs>
              </a:gsLst>
              <a:lin ang="8100000" scaled="1"/>
            </a:gradFill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8A7D31B2-7599-50AB-34B9-7320FE39357F}"/>
                  </a:ext>
                </a:extLst>
              </p:cNvPr>
              <p:cNvSpPr/>
              <p:nvPr/>
            </p:nvSpPr>
            <p:spPr>
              <a:xfrm>
                <a:off x="1247875" y="433737"/>
                <a:ext cx="720000" cy="720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53" name="楕円 52">
                <a:extLst>
                  <a:ext uri="{FF2B5EF4-FFF2-40B4-BE49-F238E27FC236}">
                    <a16:creationId xmlns:a16="http://schemas.microsoft.com/office/drawing/2014/main" id="{1EA2BA5E-1CE4-9767-E622-0DC7CC4C1797}"/>
                  </a:ext>
                </a:extLst>
              </p:cNvPr>
              <p:cNvSpPr/>
              <p:nvPr/>
            </p:nvSpPr>
            <p:spPr>
              <a:xfrm>
                <a:off x="2863917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54" name="楕円 53">
                <a:extLst>
                  <a:ext uri="{FF2B5EF4-FFF2-40B4-BE49-F238E27FC236}">
                    <a16:creationId xmlns:a16="http://schemas.microsoft.com/office/drawing/2014/main" id="{D99D8270-82D1-36D1-BA03-4F7D8C2FDD6A}"/>
                  </a:ext>
                </a:extLst>
              </p:cNvPr>
              <p:cNvSpPr/>
              <p:nvPr/>
            </p:nvSpPr>
            <p:spPr>
              <a:xfrm>
                <a:off x="4479959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55" name="楕円 54">
                <a:extLst>
                  <a:ext uri="{FF2B5EF4-FFF2-40B4-BE49-F238E27FC236}">
                    <a16:creationId xmlns:a16="http://schemas.microsoft.com/office/drawing/2014/main" id="{0984155F-351C-327A-AB75-F0EC18D90B91}"/>
                  </a:ext>
                </a:extLst>
              </p:cNvPr>
              <p:cNvSpPr/>
              <p:nvPr/>
            </p:nvSpPr>
            <p:spPr>
              <a:xfrm>
                <a:off x="6096001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56" name="楕円 55">
                <a:extLst>
                  <a:ext uri="{FF2B5EF4-FFF2-40B4-BE49-F238E27FC236}">
                    <a16:creationId xmlns:a16="http://schemas.microsoft.com/office/drawing/2014/main" id="{33C9EFAE-E765-3966-F794-62D7399DF854}"/>
                  </a:ext>
                </a:extLst>
              </p:cNvPr>
              <p:cNvSpPr/>
              <p:nvPr/>
            </p:nvSpPr>
            <p:spPr>
              <a:xfrm>
                <a:off x="7712043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57" name="二等辺三角形 56">
                <a:extLst>
                  <a:ext uri="{FF2B5EF4-FFF2-40B4-BE49-F238E27FC236}">
                    <a16:creationId xmlns:a16="http://schemas.microsoft.com/office/drawing/2014/main" id="{31C481CC-5C13-EBF5-9BCB-1A5198AFE86D}"/>
                  </a:ext>
                </a:extLst>
              </p:cNvPr>
              <p:cNvSpPr/>
              <p:nvPr/>
            </p:nvSpPr>
            <p:spPr>
              <a:xfrm>
                <a:off x="9328085" y="433737"/>
                <a:ext cx="720000" cy="72000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58" name="楕円 57">
                <a:extLst>
                  <a:ext uri="{FF2B5EF4-FFF2-40B4-BE49-F238E27FC236}">
                    <a16:creationId xmlns:a16="http://schemas.microsoft.com/office/drawing/2014/main" id="{DEB0FE70-08EA-21F5-1CD7-AD7E18FDB84A}"/>
                  </a:ext>
                </a:extLst>
              </p:cNvPr>
              <p:cNvSpPr/>
              <p:nvPr/>
            </p:nvSpPr>
            <p:spPr>
              <a:xfrm>
                <a:off x="1094412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59" name="グループ化 58">
              <a:extLst>
                <a:ext uri="{FF2B5EF4-FFF2-40B4-BE49-F238E27FC236}">
                  <a16:creationId xmlns:a16="http://schemas.microsoft.com/office/drawing/2014/main" id="{9F28983A-F01D-05CB-BCC9-78B9FB3E3D37}"/>
                </a:ext>
              </a:extLst>
            </p:cNvPr>
            <p:cNvGrpSpPr/>
            <p:nvPr/>
          </p:nvGrpSpPr>
          <p:grpSpPr>
            <a:xfrm>
              <a:off x="887875" y="316176"/>
              <a:ext cx="10416250" cy="720000"/>
              <a:chOff x="1247875" y="433737"/>
              <a:chExt cx="10416250" cy="720000"/>
            </a:xfrm>
            <a:gradFill>
              <a:gsLst>
                <a:gs pos="0">
                  <a:srgbClr val="D8D0C9"/>
                </a:gs>
                <a:gs pos="100000">
                  <a:schemeClr val="bg1">
                    <a:lumMod val="95000"/>
                  </a:schemeClr>
                </a:gs>
              </a:gsLst>
              <a:lin ang="8100000" scaled="1"/>
            </a:gradFill>
          </p:grpSpPr>
          <p:sp>
            <p:nvSpPr>
              <p:cNvPr id="60" name="楕円 59">
                <a:extLst>
                  <a:ext uri="{FF2B5EF4-FFF2-40B4-BE49-F238E27FC236}">
                    <a16:creationId xmlns:a16="http://schemas.microsoft.com/office/drawing/2014/main" id="{5F2DBCFB-ACC8-81E1-1594-4648A2943E09}"/>
                  </a:ext>
                </a:extLst>
              </p:cNvPr>
              <p:cNvSpPr/>
              <p:nvPr/>
            </p:nvSpPr>
            <p:spPr>
              <a:xfrm>
                <a:off x="124787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61" name="二等辺三角形 60">
                <a:extLst>
                  <a:ext uri="{FF2B5EF4-FFF2-40B4-BE49-F238E27FC236}">
                    <a16:creationId xmlns:a16="http://schemas.microsoft.com/office/drawing/2014/main" id="{18145242-6F5B-85DE-553A-EB3981C9DE33}"/>
                  </a:ext>
                </a:extLst>
              </p:cNvPr>
              <p:cNvSpPr/>
              <p:nvPr/>
            </p:nvSpPr>
            <p:spPr>
              <a:xfrm>
                <a:off x="2863917" y="433737"/>
                <a:ext cx="720000" cy="72000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62" name="楕円 61">
                <a:extLst>
                  <a:ext uri="{FF2B5EF4-FFF2-40B4-BE49-F238E27FC236}">
                    <a16:creationId xmlns:a16="http://schemas.microsoft.com/office/drawing/2014/main" id="{36730BF1-C91E-B0A4-783E-A4A1E44B955C}"/>
                  </a:ext>
                </a:extLst>
              </p:cNvPr>
              <p:cNvSpPr/>
              <p:nvPr/>
            </p:nvSpPr>
            <p:spPr>
              <a:xfrm>
                <a:off x="4479959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63" name="楕円 62">
                <a:extLst>
                  <a:ext uri="{FF2B5EF4-FFF2-40B4-BE49-F238E27FC236}">
                    <a16:creationId xmlns:a16="http://schemas.microsoft.com/office/drawing/2014/main" id="{F9227839-4248-75BB-D1A0-CF3BB463BFA6}"/>
                  </a:ext>
                </a:extLst>
              </p:cNvPr>
              <p:cNvSpPr/>
              <p:nvPr/>
            </p:nvSpPr>
            <p:spPr>
              <a:xfrm>
                <a:off x="6096001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64" name="楕円 63">
                <a:extLst>
                  <a:ext uri="{FF2B5EF4-FFF2-40B4-BE49-F238E27FC236}">
                    <a16:creationId xmlns:a16="http://schemas.microsoft.com/office/drawing/2014/main" id="{962FA00E-D52F-E9BA-880F-BB8EFBB3D601}"/>
                  </a:ext>
                </a:extLst>
              </p:cNvPr>
              <p:cNvSpPr/>
              <p:nvPr/>
            </p:nvSpPr>
            <p:spPr>
              <a:xfrm>
                <a:off x="7712043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65" name="楕円 64">
                <a:extLst>
                  <a:ext uri="{FF2B5EF4-FFF2-40B4-BE49-F238E27FC236}">
                    <a16:creationId xmlns:a16="http://schemas.microsoft.com/office/drawing/2014/main" id="{01E8F9A7-1D70-7832-4528-FDA56D778105}"/>
                  </a:ext>
                </a:extLst>
              </p:cNvPr>
              <p:cNvSpPr/>
              <p:nvPr/>
            </p:nvSpPr>
            <p:spPr>
              <a:xfrm>
                <a:off x="9328085" y="433737"/>
                <a:ext cx="720000" cy="7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66" name="正方形/長方形 65">
                <a:extLst>
                  <a:ext uri="{FF2B5EF4-FFF2-40B4-BE49-F238E27FC236}">
                    <a16:creationId xmlns:a16="http://schemas.microsoft.com/office/drawing/2014/main" id="{62A99978-473D-D14F-1A8E-518451025F90}"/>
                  </a:ext>
                </a:extLst>
              </p:cNvPr>
              <p:cNvSpPr/>
              <p:nvPr/>
            </p:nvSpPr>
            <p:spPr>
              <a:xfrm>
                <a:off x="10944125" y="433737"/>
                <a:ext cx="720000" cy="720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6A8AA110-9C20-3098-F57E-CE2D0DCC5CF9}"/>
              </a:ext>
            </a:extLst>
          </p:cNvPr>
          <p:cNvSpPr/>
          <p:nvPr/>
        </p:nvSpPr>
        <p:spPr>
          <a:xfrm>
            <a:off x="3599193" y="2009380"/>
            <a:ext cx="4993614" cy="493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8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ホワイトペーパー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08313CE6-BA79-C5BD-E49E-080008DD8773}"/>
              </a:ext>
            </a:extLst>
          </p:cNvPr>
          <p:cNvSpPr/>
          <p:nvPr/>
        </p:nvSpPr>
        <p:spPr>
          <a:xfrm>
            <a:off x="208660" y="2578843"/>
            <a:ext cx="11774681" cy="961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6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失敗しない新規事業の進め方</a:t>
            </a: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6DEA0291-FDEF-7BB1-CDF7-2F5916425C77}"/>
              </a:ext>
            </a:extLst>
          </p:cNvPr>
          <p:cNvSpPr/>
          <p:nvPr/>
        </p:nvSpPr>
        <p:spPr>
          <a:xfrm>
            <a:off x="3599193" y="4766911"/>
            <a:ext cx="4993614" cy="49359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株式会社インダストリーリサーチ</a:t>
            </a:r>
          </a:p>
        </p:txBody>
      </p:sp>
    </p:spTree>
    <p:extLst>
      <p:ext uri="{BB962C8B-B14F-4D97-AF65-F5344CB8AC3E}">
        <p14:creationId xmlns:p14="http://schemas.microsoft.com/office/powerpoint/2010/main" val="360588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97</Words>
  <Application>Microsoft Office PowerPoint</Application>
  <PresentationFormat>ワイド画面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