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1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F78627-2602-4643-A479-1AF180E898B5}" v="1" dt="2026-02-03T02:51:27.359"/>
    <p1510:client id="{94908720-DC8D-4E80-BAD6-7A4B74C7853F}" v="13" dt="2026-02-02T10:04:4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8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1:27.356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1:27.356" v="375"/>
        <pc:sldMkLst>
          <pc:docMk/>
          <pc:sldMk cId="3865868164" sldId="602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A1A7F-AD08-87AA-692A-C4AA56F4A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56EBA6-9527-22B6-A039-1DF3312A8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AAF6B16-8835-E2E0-FD5A-2F2CD3351D25}"/>
              </a:ext>
            </a:extLst>
          </p:cNvPr>
          <p:cNvSpPr/>
          <p:nvPr/>
        </p:nvSpPr>
        <p:spPr>
          <a:xfrm>
            <a:off x="647007" y="5044662"/>
            <a:ext cx="10897986" cy="496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3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株式会社ヒューマンデザイン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E2673B7-A7DE-610B-B802-21D0F40204B1}"/>
              </a:ext>
            </a:extLst>
          </p:cNvPr>
          <p:cNvSpPr/>
          <p:nvPr/>
        </p:nvSpPr>
        <p:spPr>
          <a:xfrm>
            <a:off x="3311723" y="2221268"/>
            <a:ext cx="8290388" cy="12877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115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TRAINING</a:t>
            </a:r>
            <a:endParaRPr kumimoji="1" lang="ja-JP" altLang="en-US" sz="11500" b="1" dirty="0">
              <a:solidFill>
                <a:schemeClr val="accent2">
                  <a:lumMod val="40000"/>
                  <a:lumOff val="6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49BCEB7-06CC-9486-E219-55DD3445A3F3}"/>
              </a:ext>
            </a:extLst>
          </p:cNvPr>
          <p:cNvSpPr/>
          <p:nvPr/>
        </p:nvSpPr>
        <p:spPr>
          <a:xfrm>
            <a:off x="647007" y="357018"/>
            <a:ext cx="10897986" cy="18567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zh-TW" altLang="en-US" sz="115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新人研修資料</a:t>
            </a:r>
            <a:endParaRPr kumimoji="1" lang="ja-JP" altLang="en-US" sz="115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C78DBC8-29AA-BB87-9F75-BC57119F4EF4}"/>
              </a:ext>
            </a:extLst>
          </p:cNvPr>
          <p:cNvSpPr/>
          <p:nvPr/>
        </p:nvSpPr>
        <p:spPr>
          <a:xfrm>
            <a:off x="647007" y="5663996"/>
            <a:ext cx="5532412" cy="4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2026</a:t>
            </a:r>
            <a:r>
              <a:rPr kumimoji="1" lang="ja-JP" altLang="en-US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en-US" altLang="ja-JP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lang="ja-JP" altLang="en-US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月　新入社員向け</a:t>
            </a:r>
            <a:endParaRPr kumimoji="1" lang="ja-JP" altLang="en-US" sz="20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868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100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