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3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9884A8A6-244B-4623-81D4-849A01708EA7}" v="1" dt="2026-02-03T02:51:35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1:35.207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1:35.207" v="375"/>
        <pc:sldMkLst>
          <pc:docMk/>
          <pc:sldMk cId="1134995306" sldId="602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7A061-4699-900E-2C29-AFE980399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A61254-A912-FDE8-5C7F-96701F6B40D1}"/>
              </a:ext>
            </a:extLst>
          </p:cNvPr>
          <p:cNvSpPr/>
          <p:nvPr/>
        </p:nvSpPr>
        <p:spPr>
          <a:xfrm>
            <a:off x="221380" y="0"/>
            <a:ext cx="11970619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39FE1A6-706E-82A6-D3F6-97D4E9046876}"/>
              </a:ext>
            </a:extLst>
          </p:cNvPr>
          <p:cNvGrpSpPr/>
          <p:nvPr/>
        </p:nvGrpSpPr>
        <p:grpSpPr>
          <a:xfrm>
            <a:off x="1142370" y="1359808"/>
            <a:ext cx="9907260" cy="1581149"/>
            <a:chOff x="647007" y="1802570"/>
            <a:chExt cx="10897986" cy="1581149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A2E6CC6-6B2F-CAB0-96ED-4783D4769B41}"/>
                </a:ext>
              </a:extLst>
            </p:cNvPr>
            <p:cNvSpPr/>
            <p:nvPr/>
          </p:nvSpPr>
          <p:spPr>
            <a:xfrm>
              <a:off x="647007" y="1802570"/>
              <a:ext cx="10897986" cy="11064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5400" b="1" dirty="0">
                  <a:solidFill>
                    <a:schemeClr val="bg1"/>
                  </a:solidFill>
                  <a:latin typeface="+mn-ea"/>
                </a:rPr>
                <a:t>数値計画サマリー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B6098CB-B19E-4B75-CF2B-3AF84AD4F34A}"/>
                </a:ext>
              </a:extLst>
            </p:cNvPr>
            <p:cNvSpPr/>
            <p:nvPr/>
          </p:nvSpPr>
          <p:spPr>
            <a:xfrm>
              <a:off x="647007" y="2957144"/>
              <a:ext cx="10897986" cy="42657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chemeClr val="bg1"/>
                  </a:solidFill>
                  <a:latin typeface="+mn-ea"/>
                </a:rPr>
                <a:t>2026</a:t>
              </a:r>
              <a:r>
                <a:rPr kumimoji="1" lang="ja-JP" altLang="en-US" sz="2000" b="1" dirty="0">
                  <a:solidFill>
                    <a:schemeClr val="bg1"/>
                  </a:solidFill>
                  <a:latin typeface="+mn-ea"/>
                </a:rPr>
                <a:t>年度　株式会社ファイナンスラボ　財務管理部</a:t>
              </a: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6727DA-DBE4-911D-7C3D-6314F3487FD8}"/>
              </a:ext>
            </a:extLst>
          </p:cNvPr>
          <p:cNvSpPr/>
          <p:nvPr/>
        </p:nvSpPr>
        <p:spPr>
          <a:xfrm>
            <a:off x="0" y="2367280"/>
            <a:ext cx="221381" cy="4490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EFB8117-403F-7CF3-A3BE-3185F52FB35F}"/>
              </a:ext>
            </a:extLst>
          </p:cNvPr>
          <p:cNvSpPr/>
          <p:nvPr/>
        </p:nvSpPr>
        <p:spPr>
          <a:xfrm>
            <a:off x="0" y="0"/>
            <a:ext cx="221381" cy="2367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34995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97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