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D8A8EE-1770-482C-AE12-9ABF03AFF7E0}" v="1" dt="2026-02-03T02:51:51.752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51.750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51.750" v="375"/>
        <pc:sldMkLst>
          <pc:docMk/>
          <pc:sldMk cId="154185424" sldId="602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7F0C4-1738-A408-A360-823FBD15F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8BBF7BD-DAFF-F71E-5045-98C17504BB4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6858000"/>
          </a:xfrm>
          <a:prstGeom prst="rect">
            <a:avLst/>
          </a:prstGeom>
          <a:pattFill prst="smGrid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AAAAE2A9-F117-E123-B32C-D1899030C75F}"/>
              </a:ext>
            </a:extLst>
          </p:cNvPr>
          <p:cNvSpPr txBox="1">
            <a:spLocks/>
          </p:cNvSpPr>
          <p:nvPr/>
        </p:nvSpPr>
        <p:spPr>
          <a:xfrm>
            <a:off x="409184" y="823821"/>
            <a:ext cx="3411254" cy="5437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アカデミア株式会社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BE40947-EC57-5693-75FD-765E7C50196C}"/>
              </a:ext>
            </a:extLst>
          </p:cNvPr>
          <p:cNvSpPr txBox="1">
            <a:spLocks/>
          </p:cNvSpPr>
          <p:nvPr/>
        </p:nvSpPr>
        <p:spPr>
          <a:xfrm>
            <a:off x="409184" y="1635269"/>
            <a:ext cx="7043802" cy="2489842"/>
          </a:xfrm>
          <a:prstGeom prst="rect">
            <a:avLst/>
          </a:prstGeom>
          <a:noFill/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事業計画</a:t>
            </a:r>
            <a:br>
              <a:rPr lang="en-US" altLang="ja-JP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FY25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FY27</a:t>
            </a:r>
            <a:endParaRPr lang="ja-JP" altLang="en-US" sz="8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BEE881FD-B1B6-7467-F27B-D4E49DA2958D}"/>
              </a:ext>
            </a:extLst>
          </p:cNvPr>
          <p:cNvGrpSpPr/>
          <p:nvPr/>
        </p:nvGrpSpPr>
        <p:grpSpPr>
          <a:xfrm>
            <a:off x="409185" y="4889905"/>
            <a:ext cx="8138050" cy="825572"/>
            <a:chOff x="409184" y="4889905"/>
            <a:chExt cx="11373633" cy="825572"/>
          </a:xfrm>
        </p:grpSpPr>
        <p:sp>
          <p:nvSpPr>
            <p:cNvPr id="5" name="Text Placeholder 5">
              <a:extLst>
                <a:ext uri="{FF2B5EF4-FFF2-40B4-BE49-F238E27FC236}">
                  <a16:creationId xmlns:a16="http://schemas.microsoft.com/office/drawing/2014/main" id="{92973310-8270-FC1B-3F1D-3D3A92CA1F61}"/>
                </a:ext>
              </a:extLst>
            </p:cNvPr>
            <p:cNvSpPr txBox="1">
              <a:spLocks/>
            </p:cNvSpPr>
            <p:nvPr/>
          </p:nvSpPr>
          <p:spPr>
            <a:xfrm>
              <a:off x="409184" y="4889905"/>
              <a:ext cx="11373633" cy="364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none" lIns="216000" tIns="72000" rIns="72000" bIns="7200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endPara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6" name="Text Placeholder 5">
              <a:extLst>
                <a:ext uri="{FF2B5EF4-FFF2-40B4-BE49-F238E27FC236}">
                  <a16:creationId xmlns:a16="http://schemas.microsoft.com/office/drawing/2014/main" id="{B77C98C5-B6E9-66DB-3ADB-0ABFD50C4AAC}"/>
                </a:ext>
              </a:extLst>
            </p:cNvPr>
            <p:cNvSpPr txBox="1">
              <a:spLocks/>
            </p:cNvSpPr>
            <p:nvPr/>
          </p:nvSpPr>
          <p:spPr>
            <a:xfrm>
              <a:off x="409184" y="5679045"/>
              <a:ext cx="11373633" cy="364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none" lIns="216000" tIns="72000" rIns="72000" bIns="7200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endPara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7" name="Text Placeholder 5">
              <a:extLst>
                <a:ext uri="{FF2B5EF4-FFF2-40B4-BE49-F238E27FC236}">
                  <a16:creationId xmlns:a16="http://schemas.microsoft.com/office/drawing/2014/main" id="{3049A653-9A51-E73C-B8D7-A27AD9ECE4A4}"/>
                </a:ext>
              </a:extLst>
            </p:cNvPr>
            <p:cNvSpPr txBox="1">
              <a:spLocks/>
            </p:cNvSpPr>
            <p:nvPr/>
          </p:nvSpPr>
          <p:spPr>
            <a:xfrm>
              <a:off x="409185" y="5001607"/>
              <a:ext cx="11373632" cy="60216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216000" tIns="72000" rIns="72000" bIns="7200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3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FY24</a:t>
              </a:r>
              <a:r>
                <a:rPr lang="ja-JP" altLang="en-US" sz="3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を振り返り、今後の取組みを加速させる</a:t>
              </a:r>
            </a:p>
          </p:txBody>
        </p:sp>
      </p:grp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A3E5EFF-30CA-27A2-CCA9-2C93FFB4C971}"/>
              </a:ext>
            </a:extLst>
          </p:cNvPr>
          <p:cNvSpPr txBox="1">
            <a:spLocks/>
          </p:cNvSpPr>
          <p:nvPr/>
        </p:nvSpPr>
        <p:spPr>
          <a:xfrm>
            <a:off x="11664726" y="140517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39D8044-605E-839A-0FCA-389CA1A62A64}"/>
              </a:ext>
            </a:extLst>
          </p:cNvPr>
          <p:cNvSpPr txBox="1">
            <a:spLocks/>
          </p:cNvSpPr>
          <p:nvPr/>
        </p:nvSpPr>
        <p:spPr>
          <a:xfrm>
            <a:off x="11120755" y="140517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C1AA8FD-A5F2-7E33-D599-E2FC7A7185DF}"/>
              </a:ext>
            </a:extLst>
          </p:cNvPr>
          <p:cNvSpPr txBox="1">
            <a:spLocks/>
          </p:cNvSpPr>
          <p:nvPr/>
        </p:nvSpPr>
        <p:spPr>
          <a:xfrm>
            <a:off x="10576783" y="140517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FC9CCDD-5E53-7EB2-6517-8F2D10882DE6}"/>
              </a:ext>
            </a:extLst>
          </p:cNvPr>
          <p:cNvSpPr txBox="1">
            <a:spLocks/>
          </p:cNvSpPr>
          <p:nvPr/>
        </p:nvSpPr>
        <p:spPr>
          <a:xfrm>
            <a:off x="10032812" y="140517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46B867F6-3FB5-4E80-2007-C9618170FD67}"/>
              </a:ext>
            </a:extLst>
          </p:cNvPr>
          <p:cNvSpPr txBox="1">
            <a:spLocks/>
          </p:cNvSpPr>
          <p:nvPr/>
        </p:nvSpPr>
        <p:spPr>
          <a:xfrm>
            <a:off x="11664726" y="60277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50EE372-3502-4E58-F4D9-CF597622676C}"/>
              </a:ext>
            </a:extLst>
          </p:cNvPr>
          <p:cNvSpPr txBox="1">
            <a:spLocks/>
          </p:cNvSpPr>
          <p:nvPr/>
        </p:nvSpPr>
        <p:spPr>
          <a:xfrm>
            <a:off x="11120755" y="60277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E6773BBD-2F6F-9BDE-135B-CC0FA6EDC4E9}"/>
              </a:ext>
            </a:extLst>
          </p:cNvPr>
          <p:cNvSpPr txBox="1">
            <a:spLocks/>
          </p:cNvSpPr>
          <p:nvPr/>
        </p:nvSpPr>
        <p:spPr>
          <a:xfrm>
            <a:off x="10576783" y="60277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4C2CC6E3-CA68-83F1-2615-932A3A5476FD}"/>
              </a:ext>
            </a:extLst>
          </p:cNvPr>
          <p:cNvSpPr txBox="1">
            <a:spLocks/>
          </p:cNvSpPr>
          <p:nvPr/>
        </p:nvSpPr>
        <p:spPr>
          <a:xfrm>
            <a:off x="10032812" y="60277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A0DD25F5-C91C-93DF-60F5-A99138DEB49F}"/>
              </a:ext>
            </a:extLst>
          </p:cNvPr>
          <p:cNvSpPr txBox="1">
            <a:spLocks/>
          </p:cNvSpPr>
          <p:nvPr/>
        </p:nvSpPr>
        <p:spPr>
          <a:xfrm>
            <a:off x="11664726" y="106503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E31CEC2-A29E-1107-258C-3DA1B406551A}"/>
              </a:ext>
            </a:extLst>
          </p:cNvPr>
          <p:cNvSpPr txBox="1">
            <a:spLocks/>
          </p:cNvSpPr>
          <p:nvPr/>
        </p:nvSpPr>
        <p:spPr>
          <a:xfrm>
            <a:off x="11120755" y="106503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52AE102-9DA7-009B-4A36-9EC783D3F6AB}"/>
              </a:ext>
            </a:extLst>
          </p:cNvPr>
          <p:cNvSpPr txBox="1">
            <a:spLocks/>
          </p:cNvSpPr>
          <p:nvPr/>
        </p:nvSpPr>
        <p:spPr>
          <a:xfrm>
            <a:off x="10576783" y="106503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DFDD2521-BA9C-AF41-44D1-A673FC7EBE93}"/>
              </a:ext>
            </a:extLst>
          </p:cNvPr>
          <p:cNvSpPr txBox="1">
            <a:spLocks/>
          </p:cNvSpPr>
          <p:nvPr/>
        </p:nvSpPr>
        <p:spPr>
          <a:xfrm>
            <a:off x="10032812" y="1065038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6FEC744-A625-F83F-3BC2-E7573DF3B3DE}"/>
              </a:ext>
            </a:extLst>
          </p:cNvPr>
          <p:cNvSpPr txBox="1">
            <a:spLocks/>
          </p:cNvSpPr>
          <p:nvPr/>
        </p:nvSpPr>
        <p:spPr>
          <a:xfrm>
            <a:off x="11664726" y="1527299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A1AC53C4-EE96-EDE8-45EB-D6831B867751}"/>
              </a:ext>
            </a:extLst>
          </p:cNvPr>
          <p:cNvSpPr txBox="1">
            <a:spLocks/>
          </p:cNvSpPr>
          <p:nvPr/>
        </p:nvSpPr>
        <p:spPr>
          <a:xfrm>
            <a:off x="11120755" y="1527299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FBB681E7-CDD6-08E7-4EE4-EAB406EC9830}"/>
              </a:ext>
            </a:extLst>
          </p:cNvPr>
          <p:cNvSpPr txBox="1">
            <a:spLocks/>
          </p:cNvSpPr>
          <p:nvPr/>
        </p:nvSpPr>
        <p:spPr>
          <a:xfrm>
            <a:off x="10576783" y="1527299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D02BE87F-0AE6-9D74-51D9-444B0F0ED142}"/>
              </a:ext>
            </a:extLst>
          </p:cNvPr>
          <p:cNvSpPr txBox="1">
            <a:spLocks/>
          </p:cNvSpPr>
          <p:nvPr/>
        </p:nvSpPr>
        <p:spPr>
          <a:xfrm>
            <a:off x="10032812" y="1527299"/>
            <a:ext cx="405710" cy="40571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none" lIns="216000" tIns="72000" rIns="72000" bIns="72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 Narrow" pitchFamily="34" charset="0"/>
              <a:buNone/>
              <a:defRPr kumimoji="1" lang="en-US" sz="21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&gt;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482400" indent="-2340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–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698400" indent="-201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Char char="-"/>
              <a:defRPr kumimoji="1" lang="en-US" sz="1900" b="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98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 Narrow" pitchFamily="34" charset="0"/>
              <a:buNone/>
              <a:defRPr kumimoji="1" sz="17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 Narrow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endParaRPr lang="ja-JP" altLang="en-US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18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106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