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06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CD2B5-2D68-49FA-B696-F9AE5AE446D5}" v="1" dt="2026-02-03T02:52:07.925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2:07.923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2:07.923" v="375"/>
        <pc:sldMkLst>
          <pc:docMk/>
          <pc:sldMk cId="3196577933" sldId="600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48A2B41D-B9AC-7C4D-E7D7-94344DC2D6E9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6" name="Text Placeholder 5">
              <a:extLst>
                <a:ext uri="{FF2B5EF4-FFF2-40B4-BE49-F238E27FC236}">
                  <a16:creationId xmlns:a16="http://schemas.microsoft.com/office/drawing/2014/main" id="{8DC0E19E-4963-94E3-AE70-7C04CF2382C0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rgbClr val="F3EDED"/>
            </a:solidFill>
            <a:ln>
              <a:noFill/>
            </a:ln>
          </p:spPr>
          <p:txBody>
            <a:bodyPr vert="horz" wrap="none" lIns="0" tIns="0" rIns="0" bIns="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7" name="Text Placeholder 5">
              <a:extLst>
                <a:ext uri="{FF2B5EF4-FFF2-40B4-BE49-F238E27FC236}">
                  <a16:creationId xmlns:a16="http://schemas.microsoft.com/office/drawing/2014/main" id="{A4E6BCF5-D7FE-C2E0-D9FA-7A1FD048841E}"/>
                </a:ext>
              </a:extLst>
            </p:cNvPr>
            <p:cNvSpPr txBox="1">
              <a:spLocks/>
            </p:cNvSpPr>
            <p:nvPr/>
          </p:nvSpPr>
          <p:spPr>
            <a:xfrm>
              <a:off x="336991" y="1266450"/>
              <a:ext cx="7266967" cy="187065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216000" tIns="72000" rIns="72000" bIns="7200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r>
                <a:rPr lang="en-US" altLang="ja-JP" sz="48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Engagement Survey</a:t>
              </a:r>
            </a:p>
            <a:p>
              <a:pPr algn="dist"/>
              <a:r>
                <a:rPr lang="en-US" altLang="ja-JP" sz="48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Presentation</a:t>
              </a:r>
              <a:endPara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8" name="Text Placeholder 5">
              <a:extLst>
                <a:ext uri="{FF2B5EF4-FFF2-40B4-BE49-F238E27FC236}">
                  <a16:creationId xmlns:a16="http://schemas.microsoft.com/office/drawing/2014/main" id="{58F9CE12-5C5B-C449-F10D-D7767A92B662}"/>
                </a:ext>
              </a:extLst>
            </p:cNvPr>
            <p:cNvSpPr txBox="1">
              <a:spLocks/>
            </p:cNvSpPr>
            <p:nvPr/>
          </p:nvSpPr>
          <p:spPr>
            <a:xfrm>
              <a:off x="336991" y="3327076"/>
              <a:ext cx="7266967" cy="49260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216000" tIns="72000" rIns="72000" bIns="7200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r>
                <a:rPr lang="ja-JP" altLang="en-US" sz="2000" b="1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前回実施したアンケートの結果をご報告します</a:t>
              </a:r>
              <a:endPara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F1AD9345-3E76-07B0-8E81-C483B806CCE0}"/>
                </a:ext>
              </a:extLst>
            </p:cNvPr>
            <p:cNvGrpSpPr/>
            <p:nvPr/>
          </p:nvGrpSpPr>
          <p:grpSpPr>
            <a:xfrm>
              <a:off x="577623" y="5490561"/>
              <a:ext cx="3765777" cy="573355"/>
              <a:chOff x="336991" y="5490561"/>
              <a:chExt cx="7268400" cy="573355"/>
            </a:xfrm>
          </p:grpSpPr>
          <p:sp>
            <p:nvSpPr>
              <p:cNvPr id="9" name="Text Placeholder 5">
                <a:extLst>
                  <a:ext uri="{FF2B5EF4-FFF2-40B4-BE49-F238E27FC236}">
                    <a16:creationId xmlns:a16="http://schemas.microsoft.com/office/drawing/2014/main" id="{08A4740F-6F44-4EF5-FE18-AE64196973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6991" y="5490561"/>
                <a:ext cx="7266968" cy="4071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none" lIns="216000" tIns="72000" rIns="72000" bIns="72000" rtlCol="0" anchor="ctr" anchorCtr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buFont typeface="Arial Narrow" pitchFamily="34" charset="0"/>
                  <a:buNone/>
                  <a:defRPr kumimoji="1" lang="en-US" sz="2100" b="0" i="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+mn-lt"/>
                  </a:defRPr>
                </a:lvl1pPr>
                <a:lvl2pPr marL="230400" indent="-230400" algn="l" defTabSz="914400" rtl="0" eaLnBrk="1" latinLnBrk="0" hangingPunct="1">
                  <a:lnSpc>
                    <a:spcPct val="90000"/>
                  </a:lnSpc>
                  <a:spcBef>
                    <a:spcPts val="0"/>
                  </a:spcBef>
                  <a:buFont typeface="Arial Narrow" pitchFamily="34" charset="0"/>
                  <a:buChar char="&gt;"/>
                  <a:defRPr kumimoji="1" lang="en-US" sz="19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+mn-lt"/>
                  </a:defRPr>
                </a:lvl2pPr>
                <a:lvl3pPr marL="482400" indent="-234000" algn="l" defTabSz="914400" rtl="0" eaLnBrk="1" latinLnBrk="0" hangingPunct="1">
                  <a:lnSpc>
                    <a:spcPct val="90000"/>
                  </a:lnSpc>
                  <a:spcBef>
                    <a:spcPts val="0"/>
                  </a:spcBef>
                  <a:buFont typeface="Arial Narrow" pitchFamily="34" charset="0"/>
                  <a:buChar char="–"/>
                  <a:defRPr kumimoji="1" lang="en-US" sz="19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+mn-lt"/>
                  </a:defRPr>
                </a:lvl3pPr>
                <a:lvl4pPr marL="698400" indent="-201600" algn="l" defTabSz="914400" rtl="0" eaLnBrk="1" latinLnBrk="0" hangingPunct="1">
                  <a:lnSpc>
                    <a:spcPct val="90000"/>
                  </a:lnSpc>
                  <a:spcBef>
                    <a:spcPts val="0"/>
                  </a:spcBef>
                  <a:buFont typeface="Arial Narrow" pitchFamily="34" charset="0"/>
                  <a:buChar char="-"/>
                  <a:defRPr kumimoji="1" lang="en-US" sz="19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+mn-lt"/>
                  </a:defRPr>
                </a:lvl4pPr>
                <a:lvl5pPr marL="698400" indent="0" algn="l" defTabSz="914400" rtl="0" eaLnBrk="1" latinLnBrk="0" hangingPunct="1">
                  <a:lnSpc>
                    <a:spcPct val="90000"/>
                  </a:lnSpc>
                  <a:spcBef>
                    <a:spcPts val="0"/>
                  </a:spcBef>
                  <a:buFont typeface="Arial Narrow" pitchFamily="34" charset="0"/>
                  <a:buNone/>
                  <a:defRPr kumimoji="1" sz="1700" kern="1200">
                    <a:solidFill>
                      <a:schemeClr val="tx1"/>
                    </a:solidFill>
                    <a:latin typeface="Arial Narrow" pitchFamily="34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 Narrow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 Narrow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 Narrow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 Narrow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dist"/>
                <a:r>
                  <a:rPr lang="en-US" altLang="ja-JP" sz="2000" b="1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Presenter</a:t>
                </a:r>
                <a:r>
                  <a:rPr lang="ja-JP" altLang="en-US" sz="2000" b="1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　田中　太郎</a:t>
                </a:r>
              </a:p>
            </p:txBody>
          </p:sp>
          <p:cxnSp>
            <p:nvCxnSpPr>
              <p:cNvPr id="12" name="直線矢印コネクタ 11">
                <a:extLst>
                  <a:ext uri="{FF2B5EF4-FFF2-40B4-BE49-F238E27FC236}">
                    <a16:creationId xmlns:a16="http://schemas.microsoft.com/office/drawing/2014/main" id="{9D28ED90-3968-38E8-699A-682ECD1DA8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6991" y="6063916"/>
                <a:ext cx="72684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7AE4B3BF-C0A5-214C-7DEB-B43200500A1D}"/>
                </a:ext>
              </a:extLst>
            </p:cNvPr>
            <p:cNvGrpSpPr/>
            <p:nvPr/>
          </p:nvGrpSpPr>
          <p:grpSpPr>
            <a:xfrm>
              <a:off x="7069674" y="333818"/>
              <a:ext cx="4838937" cy="6190365"/>
              <a:chOff x="6167304" y="539770"/>
              <a:chExt cx="4838937" cy="6190365"/>
            </a:xfrm>
            <a:gradFill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rgbClr val="FFA7A7"/>
                </a:gs>
              </a:gsLst>
              <a:path path="circle">
                <a:fillToRect l="50000" t="-80000" r="50000" b="180000"/>
              </a:path>
            </a:gradFill>
          </p:grpSpPr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EAC3F6C0-EFBE-A875-59BF-B6C7B066F373}"/>
                  </a:ext>
                </a:extLst>
              </p:cNvPr>
              <p:cNvSpPr/>
              <p:nvPr/>
            </p:nvSpPr>
            <p:spPr>
              <a:xfrm>
                <a:off x="6167304" y="539770"/>
                <a:ext cx="3156758" cy="31567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B4C59EB2-2F4E-8A2D-79F2-30BCE80CC5DA}"/>
                  </a:ext>
                </a:extLst>
              </p:cNvPr>
              <p:cNvSpPr/>
              <p:nvPr/>
            </p:nvSpPr>
            <p:spPr>
              <a:xfrm>
                <a:off x="6167304" y="3573377"/>
                <a:ext cx="3156758" cy="31567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D7DBAC50-5D89-CB2B-CD85-13D4E625F0B7}"/>
                  </a:ext>
                </a:extLst>
              </p:cNvPr>
              <p:cNvSpPr/>
              <p:nvPr/>
            </p:nvSpPr>
            <p:spPr>
              <a:xfrm>
                <a:off x="7849483" y="2056574"/>
                <a:ext cx="3156758" cy="31567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965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102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