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ED666AE1-B5F1-48A5-B858-7C9BC3CA90D4}" v="2" dt="2026-02-03T02:49:30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49:30.914" v="377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add del">
        <pc:chgData name="松浦英宗" userId="9b03fd3a-662f-49ff-9af1-1b93cf7aab22" providerId="ADAL" clId="{56E9DFAE-DDAD-4FCA-8AED-56B2D15DB479}" dt="2026-02-03T02:49:21.200" v="376" actId="47"/>
        <pc:sldMkLst>
          <pc:docMk/>
          <pc:sldMk cId="3513509880" sldId="263"/>
        </pc:sldMkLst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49:30.914" v="377"/>
        <pc:sldMkLst>
          <pc:docMk/>
          <pc:sldMk cId="274106069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0C061-4704-D32F-7F05-2B8E8DB79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BAA6BE-E8E3-2CED-6B85-517FF635966D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3615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ED56C3F-A070-1305-13D3-5F2CE0A9BB93}"/>
              </a:ext>
            </a:extLst>
          </p:cNvPr>
          <p:cNvSpPr/>
          <p:nvPr/>
        </p:nvSpPr>
        <p:spPr>
          <a:xfrm>
            <a:off x="647007" y="4417830"/>
            <a:ext cx="10897986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en-US" altLang="ja-JP" sz="2400" b="1" dirty="0">
                <a:solidFill>
                  <a:schemeClr val="bg1"/>
                </a:solidFill>
                <a:latin typeface="+mn-ea"/>
              </a:rPr>
              <a:t>Version1.0</a:t>
            </a:r>
            <a:endParaRPr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2B4D8FF-DEF1-7BFF-9B53-CA57CD642C8E}"/>
              </a:ext>
            </a:extLst>
          </p:cNvPr>
          <p:cNvSpPr/>
          <p:nvPr/>
        </p:nvSpPr>
        <p:spPr>
          <a:xfrm>
            <a:off x="647007" y="1695525"/>
            <a:ext cx="10897986" cy="2572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8000" b="1" dirty="0">
                <a:solidFill>
                  <a:schemeClr val="bg1"/>
                </a:solidFill>
                <a:latin typeface="+mn-ea"/>
              </a:rPr>
              <a:t>業務フロー</a:t>
            </a:r>
            <a:endParaRPr kumimoji="1" lang="en-US" altLang="ja-JP" sz="80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8000" b="1" dirty="0">
                <a:solidFill>
                  <a:schemeClr val="bg1"/>
                </a:solidFill>
                <a:latin typeface="+mn-ea"/>
              </a:rPr>
              <a:t>マニュアル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4272AAD-A1BB-DD35-BB3A-9FAD874BC87C}"/>
              </a:ext>
            </a:extLst>
          </p:cNvPr>
          <p:cNvSpPr/>
          <p:nvPr/>
        </p:nvSpPr>
        <p:spPr>
          <a:xfrm>
            <a:off x="1294014" y="6287330"/>
            <a:ext cx="10897986" cy="567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r">
              <a:spcBef>
                <a:spcPts val="1200"/>
              </a:spcBef>
            </a:pPr>
            <a:r>
              <a:rPr lang="en-US" altLang="ja-JP" sz="7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+mn-ea"/>
              </a:rPr>
              <a:t>OPERATIONS INC.</a:t>
            </a:r>
            <a:endParaRPr lang="ja-JP" altLang="en-US" sz="7200" b="1" dirty="0">
              <a:solidFill>
                <a:schemeClr val="accent4">
                  <a:lumMod val="20000"/>
                  <a:lumOff val="80000"/>
                </a:schemeClr>
              </a:solidFill>
              <a:latin typeface="+mn-ea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DB5C261-2C76-B8DB-E883-B7FF0048DD07}"/>
              </a:ext>
            </a:extLst>
          </p:cNvPr>
          <p:cNvSpPr/>
          <p:nvPr/>
        </p:nvSpPr>
        <p:spPr>
          <a:xfrm>
            <a:off x="647008" y="826213"/>
            <a:ext cx="2885464" cy="51615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lang="zh-TW" altLang="en-US" sz="2400" b="1" dirty="0">
                <a:solidFill>
                  <a:srgbClr val="3615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更新日 </a:t>
            </a:r>
            <a:r>
              <a:rPr lang="en-US" altLang="zh-TW" sz="2400" b="1" dirty="0">
                <a:solidFill>
                  <a:srgbClr val="3615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2026</a:t>
            </a:r>
            <a:r>
              <a:rPr lang="zh-TW" altLang="en-US" sz="2400" b="1" dirty="0">
                <a:solidFill>
                  <a:srgbClr val="3615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zh-TW" sz="2400" b="1" dirty="0">
                <a:solidFill>
                  <a:srgbClr val="3615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zh-TW" altLang="en-US" sz="2400" b="1" dirty="0">
                <a:solidFill>
                  <a:srgbClr val="3615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endParaRPr lang="ja-JP" altLang="en-US" sz="2400" b="1" dirty="0">
              <a:solidFill>
                <a:srgbClr val="3615F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06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100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