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19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E2AA79-01BF-4F22-9AB4-DBD3B422309B}" v="1" dt="2026-02-03T02:50:03.967"/>
    <p1510:client id="{94908720-DC8D-4E80-BAD6-7A4B74C7853F}" v="13" dt="2026-02-02T10:04:4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0:03.966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0:03.966" v="375"/>
        <pc:sldMkLst>
          <pc:docMk/>
          <pc:sldMk cId="2636239609" sldId="601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941AD-9728-7C19-A9B1-6C0DF8F3B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3535856C-786B-797E-35D5-0FFCA4ECC14F}"/>
              </a:ext>
            </a:extLst>
          </p:cNvPr>
          <p:cNvSpPr/>
          <p:nvPr/>
        </p:nvSpPr>
        <p:spPr>
          <a:xfrm>
            <a:off x="443819" y="374784"/>
            <a:ext cx="11304361" cy="4736232"/>
          </a:xfrm>
          <a:prstGeom prst="roundRect">
            <a:avLst>
              <a:gd name="adj" fmla="val 3864"/>
            </a:avLst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D8A63E4-A4CE-2957-E319-700307832784}"/>
              </a:ext>
            </a:extLst>
          </p:cNvPr>
          <p:cNvSpPr/>
          <p:nvPr/>
        </p:nvSpPr>
        <p:spPr>
          <a:xfrm>
            <a:off x="443818" y="5428046"/>
            <a:ext cx="11304361" cy="516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4800" dirty="0">
                <a:solidFill>
                  <a:schemeClr val="tx1"/>
                </a:solidFill>
                <a:latin typeface="+mn-ea"/>
              </a:rPr>
              <a:t>Company Pitch Deck</a:t>
            </a:r>
            <a:endParaRPr kumimoji="1" lang="ja-JP" altLang="en-US" sz="48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69F151-007B-CD14-0B05-965C25768A68}"/>
              </a:ext>
            </a:extLst>
          </p:cNvPr>
          <p:cNvSpPr/>
          <p:nvPr/>
        </p:nvSpPr>
        <p:spPr>
          <a:xfrm>
            <a:off x="443818" y="6130691"/>
            <a:ext cx="11304361" cy="516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Bright Horizon Inc.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36239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94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