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0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AB2E7D98-DEDC-4D61-A8BA-836856FB6AD5}" v="1" dt="2026-02-03T02:50:14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14.441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14.441" v="375"/>
        <pc:sldMkLst>
          <pc:docMk/>
          <pc:sldMk cId="2654241098" sldId="602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22FE7-E0C2-260B-0C7A-E63DE0DDE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5382D0-4863-51ED-58F3-F291E83D1A5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4C013C-AAEF-C525-D053-6B987C575B86}"/>
              </a:ext>
            </a:extLst>
          </p:cNvPr>
          <p:cNvSpPr/>
          <p:nvPr/>
        </p:nvSpPr>
        <p:spPr>
          <a:xfrm>
            <a:off x="647007" y="1629622"/>
            <a:ext cx="10897986" cy="624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市場調査レポート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105A92-DABF-8D9E-EE33-986E0D97A914}"/>
              </a:ext>
            </a:extLst>
          </p:cNvPr>
          <p:cNvSpPr/>
          <p:nvPr/>
        </p:nvSpPr>
        <p:spPr>
          <a:xfrm>
            <a:off x="647007" y="2341892"/>
            <a:ext cx="10897986" cy="624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中小企業向け</a:t>
            </a:r>
            <a:r>
              <a:rPr kumimoji="1" lang="en-US" altLang="ja-JP" sz="4000" b="1" dirty="0">
                <a:solidFill>
                  <a:schemeClr val="bg1"/>
                </a:solidFill>
                <a:latin typeface="+mn-ea"/>
              </a:rPr>
              <a:t>SaaS</a:t>
            </a:r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市場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F63AB-4789-65F7-5527-A8431CB78A0F}"/>
              </a:ext>
            </a:extLst>
          </p:cNvPr>
          <p:cNvSpPr/>
          <p:nvPr/>
        </p:nvSpPr>
        <p:spPr>
          <a:xfrm>
            <a:off x="647007" y="4860158"/>
            <a:ext cx="10897986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2026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年</a:t>
            </a:r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3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月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B1B966-F7B0-DF35-E875-1AEB04078322}"/>
              </a:ext>
            </a:extLst>
          </p:cNvPr>
          <p:cNvSpPr/>
          <p:nvPr/>
        </p:nvSpPr>
        <p:spPr>
          <a:xfrm>
            <a:off x="647007" y="5362174"/>
            <a:ext cx="10897986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株式会社マーケットインサイト</a:t>
            </a:r>
          </a:p>
        </p:txBody>
      </p:sp>
    </p:spTree>
    <p:extLst>
      <p:ext uri="{BB962C8B-B14F-4D97-AF65-F5344CB8AC3E}">
        <p14:creationId xmlns:p14="http://schemas.microsoft.com/office/powerpoint/2010/main" val="265424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101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