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25" r:id="rId5"/>
    <p:sldId id="262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5D3A"/>
    <a:srgbClr val="1F91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908720-DC8D-4E80-BAD6-7A4B74C7853F}" v="13" dt="2026-02-02T10:04:49.380"/>
    <p1510:client id="{D0B585AC-1CB0-4A9F-B786-363D7208F439}" v="1" dt="2026-02-03T02:50:32.4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38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">
      <pc:chgData name="松浦英宗" userId="9b03fd3a-662f-49ff-9af1-1b93cf7aab22" providerId="ADAL" clId="{56E9DFAE-DDAD-4FCA-8AED-56B2D15DB479}" dt="2026-02-03T02:50:32.420" v="375"/>
      <pc:docMkLst>
        <pc:docMk/>
      </pc:docMkLst>
      <pc:sldChg chg="addSp modSp del mod">
        <pc:chgData name="松浦英宗" userId="9b03fd3a-662f-49ff-9af1-1b93cf7aab22" providerId="ADAL" clId="{56E9DFAE-DDAD-4FCA-8AED-56B2D15DB479}" dt="2026-02-02T10:00:24.648" v="130" actId="47"/>
        <pc:sldMkLst>
          <pc:docMk/>
          <pc:sldMk cId="2159310883" sldId="259"/>
        </pc:sldMkLst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87" creationId="{E3B95A78-0661-B7CE-4C5E-7B2187009F6C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95" creationId="{13C39958-ACF3-D96F-B56E-1C68E3D8510C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99" creationId="{3B77DC98-D3A5-BD37-42A6-48B751BD8196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00" creationId="{7479919C-D123-B710-25EE-69CC2F6A2F62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01" creationId="{2E741037-A8B9-EECE-02AA-C7468A6E731D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02" creationId="{A42370EA-6BAA-FFF8-B8C5-28B96409C17B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16" creationId="{CAAABD2D-7D32-0B67-3EE4-FFF3BCBB53B4}"/>
          </ac:spMkLst>
        </pc:spChg>
        <pc:picChg chg="mod">
          <ac:chgData name="松浦英宗" userId="9b03fd3a-662f-49ff-9af1-1b93cf7aab22" providerId="ADAL" clId="{56E9DFAE-DDAD-4FCA-8AED-56B2D15DB479}" dt="2026-02-02T09:54:39.921" v="122" actId="164"/>
          <ac:picMkLst>
            <pc:docMk/>
            <pc:sldMk cId="2159310883" sldId="259"/>
            <ac:picMk id="19" creationId="{DDB2CA35-061E-E1DC-8E8D-A12A7728D337}"/>
          </ac:picMkLst>
        </pc:picChg>
        <pc:picChg chg="mod">
          <ac:chgData name="松浦英宗" userId="9b03fd3a-662f-49ff-9af1-1b93cf7aab22" providerId="ADAL" clId="{56E9DFAE-DDAD-4FCA-8AED-56B2D15DB479}" dt="2026-02-02T09:54:39.921" v="122" actId="164"/>
          <ac:picMkLst>
            <pc:docMk/>
            <pc:sldMk cId="2159310883" sldId="259"/>
            <ac:picMk id="58" creationId="{58422607-A60F-FAD8-D77B-5CC20DFC4ED7}"/>
          </ac:picMkLst>
        </pc:picChg>
        <pc:picChg chg="mod">
          <ac:chgData name="松浦英宗" userId="9b03fd3a-662f-49ff-9af1-1b93cf7aab22" providerId="ADAL" clId="{56E9DFAE-DDAD-4FCA-8AED-56B2D15DB479}" dt="2026-02-02T09:54:39.921" v="122" actId="164"/>
          <ac:picMkLst>
            <pc:docMk/>
            <pc:sldMk cId="2159310883" sldId="259"/>
            <ac:picMk id="62" creationId="{34BD5D07-EF4E-68BD-C8A9-AB4CED6B645D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02T07:38:27.528" v="96" actId="47"/>
        <pc:sldMkLst>
          <pc:docMk/>
          <pc:sldMk cId="617874628" sldId="260"/>
        </pc:sldMkLst>
        <pc:spChg chg="add del mod">
          <ac:chgData name="松浦英宗" userId="9b03fd3a-662f-49ff-9af1-1b93cf7aab22" providerId="ADAL" clId="{56E9DFAE-DDAD-4FCA-8AED-56B2D15DB479}" dt="2026-02-02T07:38:21.942" v="95" actId="207"/>
          <ac:spMkLst>
            <pc:docMk/>
            <pc:sldMk cId="617874628" sldId="260"/>
            <ac:spMk id="87" creationId="{2D9A9962-02A8-DC5E-0D18-65B39D3A43C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0:24.648" v="130" actId="47"/>
        <pc:sldMkLst>
          <pc:docMk/>
          <pc:sldMk cId="843333740" sldId="260"/>
        </pc:sldMkLst>
        <pc:spChg chg="mod">
          <ac:chgData name="松浦英宗" userId="9b03fd3a-662f-49ff-9af1-1b93cf7aab22" providerId="ADAL" clId="{56E9DFAE-DDAD-4FCA-8AED-56B2D15DB479}" dt="2026-02-02T09:58:44.916" v="124" actId="207"/>
          <ac:spMkLst>
            <pc:docMk/>
            <pc:sldMk cId="843333740" sldId="260"/>
            <ac:spMk id="87" creationId="{B0205668-D53E-2514-C064-AFAF87E05B9C}"/>
          </ac:spMkLst>
        </pc:spChg>
      </pc:sldChg>
      <pc:sldChg chg="modSp add del mod">
        <pc:chgData name="松浦英宗" userId="9b03fd3a-662f-49ff-9af1-1b93cf7aab22" providerId="ADAL" clId="{56E9DFAE-DDAD-4FCA-8AED-56B2D15DB479}" dt="2026-02-02T09:54:23.730" v="121" actId="47"/>
        <pc:sldMkLst>
          <pc:docMk/>
          <pc:sldMk cId="2762525068" sldId="260"/>
        </pc:sldMkLst>
        <pc:spChg chg="mod">
          <ac:chgData name="松浦英宗" userId="9b03fd3a-662f-49ff-9af1-1b93cf7aab22" providerId="ADAL" clId="{56E9DFAE-DDAD-4FCA-8AED-56B2D15DB479}" dt="2026-02-02T09:54:11.820" v="120" actId="20577"/>
          <ac:spMkLst>
            <pc:docMk/>
            <pc:sldMk cId="2762525068" sldId="260"/>
            <ac:spMk id="143" creationId="{B0858B9F-4C75-7A79-241D-8B04839449BB}"/>
          </ac:spMkLst>
        </pc:spChg>
        <pc:spChg chg="mod">
          <ac:chgData name="松浦英宗" userId="9b03fd3a-662f-49ff-9af1-1b93cf7aab22" providerId="ADAL" clId="{56E9DFAE-DDAD-4FCA-8AED-56B2D15DB479}" dt="2026-02-02T09:54:05.560" v="117" actId="20577"/>
          <ac:spMkLst>
            <pc:docMk/>
            <pc:sldMk cId="2762525068" sldId="260"/>
            <ac:spMk id="148" creationId="{7B529473-FC5D-34C8-D061-01E09043B4C6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2T09:53:08.580" v="108" actId="47"/>
        <pc:sldMkLst>
          <pc:docMk/>
          <pc:sldMk cId="3469354136" sldId="260"/>
        </pc:sldMkLst>
        <pc:spChg chg="add del mod">
          <ac:chgData name="松浦英宗" userId="9b03fd3a-662f-49ff-9af1-1b93cf7aab22" providerId="ADAL" clId="{56E9DFAE-DDAD-4FCA-8AED-56B2D15DB479}" dt="2026-02-02T09:53:05.117" v="107" actId="207"/>
          <ac:spMkLst>
            <pc:docMk/>
            <pc:sldMk cId="3469354136" sldId="260"/>
            <ac:spMk id="87" creationId="{486D2F31-C7B6-B451-8177-B8E33159D1C7}"/>
          </ac:spMkLst>
        </pc:spChg>
      </pc:sldChg>
      <pc:sldChg chg="modSp add del mod">
        <pc:chgData name="松浦英宗" userId="9b03fd3a-662f-49ff-9af1-1b93cf7aab22" providerId="ADAL" clId="{56E9DFAE-DDAD-4FCA-8AED-56B2D15DB479}" dt="2026-02-02T10:00:19.565" v="129" actId="47"/>
        <pc:sldMkLst>
          <pc:docMk/>
          <pc:sldMk cId="3318774205" sldId="261"/>
        </pc:sldMkLst>
        <pc:spChg chg="mod">
          <ac:chgData name="松浦英宗" userId="9b03fd3a-662f-49ff-9af1-1b93cf7aab22" providerId="ADAL" clId="{56E9DFAE-DDAD-4FCA-8AED-56B2D15DB479}" dt="2026-02-02T09:59:50.255" v="126" actId="207"/>
          <ac:spMkLst>
            <pc:docMk/>
            <pc:sldMk cId="3318774205" sldId="261"/>
            <ac:spMk id="87" creationId="{0A514A40-4554-A978-85AF-BE637E15DCA7}"/>
          </ac:spMkLst>
        </pc:spChg>
      </pc:sldChg>
      <pc:sldChg chg="modSp add del mod">
        <pc:chgData name="松浦英宗" userId="9b03fd3a-662f-49ff-9af1-1b93cf7aab22" providerId="ADAL" clId="{56E9DFAE-DDAD-4FCA-8AED-56B2D15DB479}" dt="2026-02-02T10:06:01.353" v="373" actId="47"/>
        <pc:sldMkLst>
          <pc:docMk/>
          <pc:sldMk cId="1619785936" sldId="262"/>
        </pc:sldMkLst>
        <pc:spChg chg="mod">
          <ac:chgData name="松浦英宗" userId="9b03fd3a-662f-49ff-9af1-1b93cf7aab22" providerId="ADAL" clId="{56E9DFAE-DDAD-4FCA-8AED-56B2D15DB479}" dt="2026-02-02T10:05:36.950" v="371" actId="207"/>
          <ac:spMkLst>
            <pc:docMk/>
            <pc:sldMk cId="1619785936" sldId="262"/>
            <ac:spMk id="10" creationId="{55E157D9-D0E7-4D69-FE95-9C2A39CB507B}"/>
          </ac:spMkLst>
        </pc:spChg>
        <pc:spChg chg="mod">
          <ac:chgData name="松浦英宗" userId="9b03fd3a-662f-49ff-9af1-1b93cf7aab22" providerId="ADAL" clId="{56E9DFAE-DDAD-4FCA-8AED-56B2D15DB479}" dt="2026-02-02T10:05:36.950" v="371" actId="207"/>
          <ac:spMkLst>
            <pc:docMk/>
            <pc:sldMk cId="1619785936" sldId="262"/>
            <ac:spMk id="12" creationId="{151BB175-4B87-4435-7C63-04BF65F1815F}"/>
          </ac:spMkLst>
        </pc:spChg>
        <pc:spChg chg="mod">
          <ac:chgData name="松浦英宗" userId="9b03fd3a-662f-49ff-9af1-1b93cf7aab22" providerId="ADAL" clId="{56E9DFAE-DDAD-4FCA-8AED-56B2D15DB479}" dt="2026-02-02T10:00:11.683" v="128" actId="207"/>
          <ac:spMkLst>
            <pc:docMk/>
            <pc:sldMk cId="1619785936" sldId="262"/>
            <ac:spMk id="87" creationId="{05D8A451-E5D8-EF52-F8F4-FDDDBCD05EFD}"/>
          </ac:spMkLst>
        </pc:spChg>
      </pc:sldChg>
      <pc:sldChg chg="modSp add del mod">
        <pc:chgData name="松浦英宗" userId="9b03fd3a-662f-49ff-9af1-1b93cf7aab22" providerId="ADAL" clId="{56E9DFAE-DDAD-4FCA-8AED-56B2D15DB479}" dt="2026-02-02T10:03:04.937" v="354" actId="47"/>
        <pc:sldMkLst>
          <pc:docMk/>
          <pc:sldMk cId="296163726" sldId="263"/>
        </pc:sldMkLst>
        <pc:spChg chg="mod">
          <ac:chgData name="松浦英宗" userId="9b03fd3a-662f-49ff-9af1-1b93cf7aab22" providerId="ADAL" clId="{56E9DFAE-DDAD-4FCA-8AED-56B2D15DB479}" dt="2026-02-02T10:02:51.053" v="353" actId="207"/>
          <ac:spMkLst>
            <pc:docMk/>
            <pc:sldMk cId="296163726" sldId="263"/>
            <ac:spMk id="87" creationId="{338DE6E0-8E7B-0A42-4C00-70CA0F8C5F8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6:02.991" v="374" actId="47"/>
        <pc:sldMkLst>
          <pc:docMk/>
          <pc:sldMk cId="2826153143" sldId="263"/>
        </pc:sldMkLst>
        <pc:spChg chg="mod">
          <ac:chgData name="松浦英宗" userId="9b03fd3a-662f-49ff-9af1-1b93cf7aab22" providerId="ADAL" clId="{56E9DFAE-DDAD-4FCA-8AED-56B2D15DB479}" dt="2026-02-02T10:04:40.152" v="367" actId="207"/>
          <ac:spMkLst>
            <pc:docMk/>
            <pc:sldMk cId="2826153143" sldId="263"/>
            <ac:spMk id="87" creationId="{C642351C-AA27-5CA5-2894-B55190CE36F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4:22.595" v="362" actId="47"/>
        <pc:sldMkLst>
          <pc:docMk/>
          <pc:sldMk cId="3634415050" sldId="263"/>
        </pc:sldMkLst>
        <pc:spChg chg="mod">
          <ac:chgData name="松浦英宗" userId="9b03fd3a-662f-49ff-9af1-1b93cf7aab22" providerId="ADAL" clId="{56E9DFAE-DDAD-4FCA-8AED-56B2D15DB479}" dt="2026-02-02T10:03:18.444" v="361" actId="207"/>
          <ac:spMkLst>
            <pc:docMk/>
            <pc:sldMk cId="3634415050" sldId="263"/>
            <ac:spMk id="87" creationId="{5641058D-70E2-5A1F-BD53-D2AEF7498C9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1:56.756" v="229" actId="47"/>
        <pc:sldMkLst>
          <pc:docMk/>
          <pc:sldMk cId="4226321225" sldId="263"/>
        </pc:sldMkLst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87" creationId="{F590304E-8231-AF6C-2EC9-48F5B7F8CC52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95" creationId="{E5DB6E02-4AD4-5F57-7AB5-0E3FCF12E0FA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99" creationId="{77129026-35F5-3207-29C3-ADA8DDE48FF7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00" creationId="{A46AE8E5-D991-913A-1A16-201321298A86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01" creationId="{4EF9D25A-9AC7-F6C9-B410-B6A3BFFB19CD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02" creationId="{510E5BE6-E560-D72A-2D58-9FCBB2D40432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16" creationId="{3E14D5B5-34F3-F053-D402-9F100957432E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43" creationId="{958FB96F-2E76-7FE6-9AD3-13AACAD43C8C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45" creationId="{EE8C79B2-FC2E-9892-BB34-BD800F25A092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46" creationId="{7E361FB1-27DC-E5C0-2615-96DE44EDA0DE}"/>
          </ac:spMkLst>
        </pc:spChg>
      </pc:sldChg>
      <pc:sldChg chg="modSp add del mod">
        <pc:chgData name="松浦英宗" userId="9b03fd3a-662f-49ff-9af1-1b93cf7aab22" providerId="ADAL" clId="{56E9DFAE-DDAD-4FCA-8AED-56B2D15DB479}" dt="2026-02-02T10:06:02.991" v="374" actId="47"/>
        <pc:sldMkLst>
          <pc:docMk/>
          <pc:sldMk cId="719712047" sldId="264"/>
        </pc:sldMkLst>
        <pc:spChg chg="mod">
          <ac:chgData name="松浦英宗" userId="9b03fd3a-662f-49ff-9af1-1b93cf7aab22" providerId="ADAL" clId="{56E9DFAE-DDAD-4FCA-8AED-56B2D15DB479}" dt="2026-02-02T10:05:02.634" v="370" actId="207"/>
          <ac:spMkLst>
            <pc:docMk/>
            <pc:sldMk cId="719712047" sldId="264"/>
            <ac:spMk id="87" creationId="{C46DF434-239E-AA06-4C7B-3E87A188CA39}"/>
          </ac:spMkLst>
        </pc:spChg>
      </pc:sldChg>
      <pc:sldChg chg="add">
        <pc:chgData name="松浦英宗" userId="9b03fd3a-662f-49ff-9af1-1b93cf7aab22" providerId="ADAL" clId="{56E9DFAE-DDAD-4FCA-8AED-56B2D15DB479}" dt="2026-02-03T02:50:32.420" v="375"/>
        <pc:sldMkLst>
          <pc:docMk/>
          <pc:sldMk cId="4035885097" sldId="602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F7608D-9BC6-16CE-0282-B782A291B2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5B42348-0430-9B3F-70BB-26301E295FDD}"/>
              </a:ext>
            </a:extLst>
          </p:cNvPr>
          <p:cNvSpPr/>
          <p:nvPr/>
        </p:nvSpPr>
        <p:spPr>
          <a:xfrm>
            <a:off x="4318909" y="0"/>
            <a:ext cx="7873091" cy="685799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1600" dirty="0">
              <a:solidFill>
                <a:schemeClr val="bg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D6040CE8-7455-EBA2-666F-9816FE3E3C88}"/>
              </a:ext>
            </a:extLst>
          </p:cNvPr>
          <p:cNvGrpSpPr/>
          <p:nvPr/>
        </p:nvGrpSpPr>
        <p:grpSpPr>
          <a:xfrm>
            <a:off x="847763" y="534707"/>
            <a:ext cx="1554600" cy="5788586"/>
            <a:chOff x="972892" y="330185"/>
            <a:chExt cx="1554600" cy="5788586"/>
          </a:xfrm>
        </p:grpSpPr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9C1ED7B6-CF64-AF4A-79DE-057D2EA4B460}"/>
                </a:ext>
              </a:extLst>
            </p:cNvPr>
            <p:cNvSpPr/>
            <p:nvPr/>
          </p:nvSpPr>
          <p:spPr>
            <a:xfrm>
              <a:off x="1771789" y="330185"/>
              <a:ext cx="755703" cy="497333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36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システム構成説明資料</a:t>
              </a:r>
            </a:p>
          </p:txBody>
        </p:sp>
        <p:sp>
          <p:nvSpPr>
            <p:cNvPr id="3" name="正方形/長方形 2">
              <a:extLst>
                <a:ext uri="{FF2B5EF4-FFF2-40B4-BE49-F238E27FC236}">
                  <a16:creationId xmlns:a16="http://schemas.microsoft.com/office/drawing/2014/main" id="{15BA2319-BD54-A35A-E27F-458F3AE954E2}"/>
                </a:ext>
              </a:extLst>
            </p:cNvPr>
            <p:cNvSpPr/>
            <p:nvPr/>
          </p:nvSpPr>
          <p:spPr>
            <a:xfrm>
              <a:off x="972892" y="2553592"/>
              <a:ext cx="755703" cy="35651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0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対象：基幹業務管理システム</a:t>
              </a:r>
            </a:p>
          </p:txBody>
        </p:sp>
      </p:grp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5C86AD2-C4D1-FB74-B632-7BD7263E0DD9}"/>
              </a:ext>
            </a:extLst>
          </p:cNvPr>
          <p:cNvSpPr/>
          <p:nvPr/>
        </p:nvSpPr>
        <p:spPr>
          <a:xfrm>
            <a:off x="7938409" y="4476728"/>
            <a:ext cx="3819677" cy="9839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rtlCol="0" anchor="ctr"/>
          <a:lstStyle/>
          <a:p>
            <a:pPr>
              <a:spcBef>
                <a:spcPts val="1200"/>
              </a:spcBef>
            </a:pPr>
            <a:r>
              <a:rPr kumimoji="1" lang="ja-JP" altLang="en-US" sz="2800" b="1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株式会社</a:t>
            </a:r>
            <a:br>
              <a:rPr kumimoji="1" lang="en-US" altLang="ja-JP" sz="2800" b="1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</a:br>
            <a:r>
              <a:rPr kumimoji="1" lang="en-US" altLang="ja-JP" sz="2800" b="1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IT</a:t>
            </a:r>
            <a:r>
              <a:rPr kumimoji="1" lang="ja-JP" altLang="en-US" sz="2800" b="1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ソリューションズ</a:t>
            </a: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7193D01C-BA7B-0ABF-BA33-2817E9AF121C}"/>
              </a:ext>
            </a:extLst>
          </p:cNvPr>
          <p:cNvSpPr/>
          <p:nvPr/>
        </p:nvSpPr>
        <p:spPr>
          <a:xfrm>
            <a:off x="7938409" y="5582968"/>
            <a:ext cx="2805791" cy="449531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rtlCol="0" anchor="ctr"/>
          <a:lstStyle/>
          <a:p>
            <a:pPr algn="ctr">
              <a:spcBef>
                <a:spcPts val="1200"/>
              </a:spcBef>
            </a:pPr>
            <a:r>
              <a:rPr kumimoji="1" lang="en-US" altLang="ja-JP" sz="1600" dirty="0">
                <a:solidFill>
                  <a:schemeClr val="accent3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IT SOLUTIONS INC.</a:t>
            </a:r>
            <a:endParaRPr kumimoji="1" lang="ja-JP" altLang="en-US" sz="1600" dirty="0">
              <a:solidFill>
                <a:schemeClr val="accent3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35885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D7DD08-662B-ABC7-B6BE-5CA5B0E7D7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DE986B7-B8D6-CB0D-5B0F-A12F241E1B0A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D5327BF-2E4C-32AC-4998-90E9D0523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4A7E1A2-115D-03F4-A75E-84671890C2F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AA47B7-110E-D165-2874-8D7C8E4CFA2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E4CAC5A-B0A3-B005-2D45-39B25B543CC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AACCB928-AEA1-8898-E6DD-5BD10E88244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2F80D7E-2024-B54A-B03C-008575634D3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887E982-78C4-0CAE-9D2D-5B7DEBE65ED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F96910A-5FAF-0B94-6396-83E3E2571576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2AC86D9-E398-DE56-A614-5708BFD9D216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8B3601F-A546-A6C1-DEE1-1759FC2FC2D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2B57A118-FCA2-1E0A-3F99-694B54C6EC43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0AD01B3-11D5-D0B5-29D8-9F4E584228DB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64E0F-B50C-B1FB-969C-DF78C2F0AEAD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2C33CD35-3960-4B4F-FF5E-AB9216A93C6D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C7EC1F7-B6B9-0FA3-75BB-4A6BE614DA2C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2FBD6B6-6CE3-F72B-310E-9DFCCC4B3567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F7D738B-8048-2C0D-FAEE-FC4E3E86E7B5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7885B22-6146-6B1E-D47F-C957E21638F5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097FF95-5467-6585-3A0C-E1DD21FA8F6A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AAD0BA1-18E7-18E3-42D5-D11C98422A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CB6ECD0-D789-7171-E360-7955431C97EC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A6F2D37C-AC40-3AFF-F231-3601F43A2838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A46FB8D-3DB4-3C0E-88C1-6383699905B6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944540A-F681-AE41-E4C2-EA8C1CD9A9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702BD048-8523-0AF8-993F-EE102689A9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05D8A451-E5D8-EF52-F8F4-FDDDBCD05EFD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1764E491-C3E6-6C4D-41F6-34129AFF1DBF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B8CEF8F1-EA9C-ECE7-03C0-59D1BA218F68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AF6C71A1-D800-D28A-7419-E12B1C601F6D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CC6626A5-2BDD-7E90-F3B1-38C2CDEF40AD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EF5D3E0D-DAA7-F95C-3EF0-1CE85D1583CE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90FE4E4B-10F8-69D7-17B9-D9D1FFC7304D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47953E3E-E627-0E22-B2D1-9548743BE74F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CBFBF52D-29FD-05C2-0385-FF694C638732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6B405B18-53F1-403D-D6D6-08D546178886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D550B334-ADF6-F2F0-8015-3BC53AD0B812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76B07C9D-7C18-6E98-72C8-4B7DF4A3F939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3623414E-616F-D732-FB6B-93489D6F89E7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2686CEF7-D366-9F56-0BA1-9569B5873D9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C01768BD-3010-2D28-6047-A2102B9C7DD3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B6CC5026-39DA-8278-7FE4-473D3CBB893E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3E77E698-DB5E-21F8-4398-283F45F818BD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F91599AC-1B68-5680-42BF-B5E06F6F851A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940A57C0-4A46-2737-084F-7BA73A7325E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E7425916-C683-BBE8-D444-C0B2601FDECD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55E157D9-D0E7-4D69-FE95-9C2A39CB507B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151BB175-4B87-4435-7C63-04BF65F1815F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19785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106</Words>
  <Application>Microsoft Office PowerPoint</Application>
  <PresentationFormat>ワイド画面</PresentationFormat>
  <Paragraphs>15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游明朝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2026-02-03T02:50:33Z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