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28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F23EBC-824B-41CD-8C87-A5A5FB0F75A1}" v="1" dt="2026-02-03T02:50:40.929"/>
    <p1510:client id="{94908720-DC8D-4E80-BAD6-7A4B74C7853F}" v="13" dt="2026-02-02T10:04:49.3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50:40.927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50:40.927" v="375"/>
        <pc:sldMkLst>
          <pc:docMk/>
          <pc:sldMk cId="1390629198" sldId="602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67A5F-498B-6A4D-222F-031AB515E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B3F56625-0634-E07A-E83A-FECC977C4E8E}"/>
              </a:ext>
            </a:extLst>
          </p:cNvPr>
          <p:cNvSpPr/>
          <p:nvPr/>
        </p:nvSpPr>
        <p:spPr>
          <a:xfrm>
            <a:off x="123524" y="139567"/>
            <a:ext cx="11944952" cy="6578867"/>
          </a:xfrm>
          <a:prstGeom prst="roundRect">
            <a:avLst>
              <a:gd name="adj" fmla="val 5158"/>
            </a:avLst>
          </a:prstGeom>
          <a:solidFill>
            <a:srgbClr val="FFD8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endParaRPr kumimoji="1" lang="ja-JP" altLang="en-US" sz="32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B37EA2C-ED5E-97F5-FAA7-818A17AEFAB7}"/>
              </a:ext>
            </a:extLst>
          </p:cNvPr>
          <p:cNvGrpSpPr/>
          <p:nvPr/>
        </p:nvGrpSpPr>
        <p:grpSpPr>
          <a:xfrm>
            <a:off x="743873" y="2070547"/>
            <a:ext cx="10704255" cy="1359632"/>
            <a:chOff x="743873" y="1631803"/>
            <a:chExt cx="10704255" cy="1359632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67EECD5-2EC4-8686-8FD4-3ADA2D60B0BD}"/>
                </a:ext>
              </a:extLst>
            </p:cNvPr>
            <p:cNvSpPr/>
            <p:nvPr/>
          </p:nvSpPr>
          <p:spPr>
            <a:xfrm>
              <a:off x="4686618" y="1631803"/>
              <a:ext cx="2818765" cy="407925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Presentation Title</a:t>
              </a:r>
              <a:endParaRPr kumimoji="1" lang="ja-JP" altLang="en-US" sz="16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2265B8B4-FE7D-A057-CA61-EA6FAD651B3C}"/>
                </a:ext>
              </a:extLst>
            </p:cNvPr>
            <p:cNvSpPr/>
            <p:nvPr/>
          </p:nvSpPr>
          <p:spPr>
            <a:xfrm>
              <a:off x="743873" y="2268770"/>
              <a:ext cx="10704255" cy="7226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44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定期購入か</a:t>
              </a:r>
              <a:r>
                <a:rPr kumimoji="1" lang="en-US" altLang="ja-JP" sz="44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/</a:t>
              </a:r>
              <a:r>
                <a:rPr kumimoji="1" lang="ja-JP" altLang="en-US" sz="4400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サブスクか</a:t>
              </a:r>
            </a:p>
          </p:txBody>
        </p:sp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1650644-BE1C-F17C-F56B-93AC9555A536}"/>
              </a:ext>
            </a:extLst>
          </p:cNvPr>
          <p:cNvSpPr/>
          <p:nvPr/>
        </p:nvSpPr>
        <p:spPr>
          <a:xfrm>
            <a:off x="743873" y="5865028"/>
            <a:ext cx="10704255" cy="542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en-US" altLang="ja-JP" sz="3600" b="1" dirty="0">
                <a:solidFill>
                  <a:srgbClr val="FFC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Future Works </a:t>
            </a:r>
            <a:r>
              <a:rPr kumimoji="1" lang="en-US" altLang="ja-JP" sz="36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Inc.</a:t>
            </a:r>
            <a:endParaRPr kumimoji="1" lang="ja-JP" altLang="en-US" sz="36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0629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99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