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59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E3F6FD"/>
    <a:srgbClr val="FDE7E7"/>
    <a:srgbClr val="F6E0B0"/>
    <a:srgbClr val="FDF8ED"/>
    <a:srgbClr val="002060"/>
    <a:srgbClr val="00B08E"/>
    <a:srgbClr val="00D0A8"/>
    <a:srgbClr val="F9F9F9"/>
    <a:srgbClr val="1924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EE2D43B-7CC1-41B1-BF5A-1C779E3DC206}" v="1" dt="2026-02-10T13:12:16.259"/>
    <p1510:client id="{B32D6565-6B0F-491C-A83D-CC32D352BBF8}" v="782" dt="2026-02-10T11:29:10.6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0T13:12:16.256" v="24622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10T02:40:27.653" v="20125" actId="47"/>
        <pc:sldMkLst>
          <pc:docMk/>
          <pc:sldMk cId="2861357872" sldId="6057"/>
        </pc:sldMkLst>
      </pc:sldChg>
      <pc:sldChg chg="modSp add del mod">
        <pc:chgData name="松浦英宗" userId="9b03fd3a-662f-49ff-9af1-1b93cf7aab22" providerId="ADAL" clId="{56E9DFAE-DDAD-4FCA-8AED-56B2D15DB479}" dt="2026-02-10T11:22:13.452" v="24574" actId="2696"/>
        <pc:sldMkLst>
          <pc:docMk/>
          <pc:sldMk cId="2819505999" sldId="6058"/>
        </pc:sldMkLst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2" creationId="{B2BC2440-CAED-002C-573B-17272FAB475C}"/>
          </ac:spMkLst>
        </pc:spChg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3" creationId="{5E3FCFD6-1BCF-3E37-B6CB-EE8E32F94A8D}"/>
          </ac:spMkLst>
        </pc:spChg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8" creationId="{2C120B04-0556-2D30-7328-A98A955E45E0}"/>
          </ac:spMkLst>
        </pc:spChg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11" creationId="{4FF739CF-B9EC-5724-00B8-DC743DDD032B}"/>
          </ac:spMkLst>
        </pc:spChg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13" creationId="{1995BF21-772A-2F4F-85ED-84155AABB873}"/>
          </ac:spMkLst>
        </pc:spChg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16" creationId="{00D1C8CD-D82B-97DA-C025-1FD731407F15}"/>
          </ac:spMkLst>
        </pc:spChg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18" creationId="{379B8099-F28A-65DC-F974-A0F61B373EC3}"/>
          </ac:spMkLst>
        </pc:spChg>
      </pc:sldChg>
      <pc:sldChg chg="modSp add del mod">
        <pc:chgData name="松浦英宗" userId="9b03fd3a-662f-49ff-9af1-1b93cf7aab22" providerId="ADAL" clId="{56E9DFAE-DDAD-4FCA-8AED-56B2D15DB479}" dt="2026-02-10T13:08:06.726" v="24621" actId="47"/>
        <pc:sldMkLst>
          <pc:docMk/>
          <pc:sldMk cId="2989751411" sldId="6058"/>
        </pc:sldMkLst>
        <pc:spChg chg="mod">
          <ac:chgData name="松浦英宗" userId="9b03fd3a-662f-49ff-9af1-1b93cf7aab22" providerId="ADAL" clId="{56E9DFAE-DDAD-4FCA-8AED-56B2D15DB479}" dt="2026-02-10T11:29:36.564" v="24616" actId="6549"/>
          <ac:spMkLst>
            <pc:docMk/>
            <pc:sldMk cId="2989751411" sldId="6058"/>
            <ac:spMk id="2" creationId="{B2BC2440-CAED-002C-573B-17272FAB475C}"/>
          </ac:spMkLst>
        </pc:spChg>
      </pc:sldChg>
      <pc:sldChg chg="modSp add del mod ord">
        <pc:chgData name="松浦英宗" userId="9b03fd3a-662f-49ff-9af1-1b93cf7aab22" providerId="ADAL" clId="{56E9DFAE-DDAD-4FCA-8AED-56B2D15DB479}" dt="2026-02-10T13:12:16.256" v="24622"/>
        <pc:sldMkLst>
          <pc:docMk/>
          <pc:sldMk cId="1017518994" sldId="6059"/>
        </pc:sldMkLst>
        <pc:spChg chg="mod">
          <ac:chgData name="松浦英宗" userId="9b03fd3a-662f-49ff-9af1-1b93cf7aab22" providerId="ADAL" clId="{56E9DFAE-DDAD-4FCA-8AED-56B2D15DB479}" dt="2026-02-10T11:29:40.513" v="24618" actId="6549"/>
          <ac:spMkLst>
            <pc:docMk/>
            <pc:sldMk cId="1017518994" sldId="6059"/>
            <ac:spMk id="3" creationId="{F8C34BEC-8FB5-864F-108C-A665DC3EB422}"/>
          </ac:spMkLst>
        </pc:spChg>
      </pc:sldChg>
      <pc:sldChg chg="modSp add del mod">
        <pc:chgData name="松浦英宗" userId="9b03fd3a-662f-49ff-9af1-1b93cf7aab22" providerId="ADAL" clId="{56E9DFAE-DDAD-4FCA-8AED-56B2D15DB479}" dt="2026-02-10T11:22:13.452" v="24574" actId="2696"/>
        <pc:sldMkLst>
          <pc:docMk/>
          <pc:sldMk cId="3193615040" sldId="6059"/>
        </pc:sldMkLst>
        <pc:spChg chg="mod">
          <ac:chgData name="松浦英宗" userId="9b03fd3a-662f-49ff-9af1-1b93cf7aab22" providerId="ADAL" clId="{56E9DFAE-DDAD-4FCA-8AED-56B2D15DB479}" dt="2026-02-10T05:11:47.354" v="22065" actId="948"/>
          <ac:spMkLst>
            <pc:docMk/>
            <pc:sldMk cId="3193615040" sldId="6059"/>
            <ac:spMk id="12" creationId="{912D968E-FF56-E3F0-C1DA-523F552AF116}"/>
          </ac:spMkLst>
        </pc:spChg>
        <pc:spChg chg="mod">
          <ac:chgData name="松浦英宗" userId="9b03fd3a-662f-49ff-9af1-1b93cf7aab22" providerId="ADAL" clId="{56E9DFAE-DDAD-4FCA-8AED-56B2D15DB479}" dt="2026-02-10T05:11:47.354" v="22065" actId="948"/>
          <ac:spMkLst>
            <pc:docMk/>
            <pc:sldMk cId="3193615040" sldId="6059"/>
            <ac:spMk id="15" creationId="{8D4E0A84-AE8C-60B8-0E1A-8F202F5259FE}"/>
          </ac:spMkLst>
        </pc:spChg>
        <pc:spChg chg="mod">
          <ac:chgData name="松浦英宗" userId="9b03fd3a-662f-49ff-9af1-1b93cf7aab22" providerId="ADAL" clId="{56E9DFAE-DDAD-4FCA-8AED-56B2D15DB479}" dt="2026-02-10T05:05:30.296" v="22011" actId="20577"/>
          <ac:spMkLst>
            <pc:docMk/>
            <pc:sldMk cId="3193615040" sldId="6059"/>
            <ac:spMk id="16" creationId="{2B5E2CDF-4F67-454A-24C4-E5455733A334}"/>
          </ac:spMkLst>
        </pc:spChg>
      </pc:sldChg>
      <pc:sldChg chg="addSp modSp add del mod ord">
        <pc:chgData name="松浦英宗" userId="9b03fd3a-662f-49ff-9af1-1b93cf7aab22" providerId="ADAL" clId="{56E9DFAE-DDAD-4FCA-8AED-56B2D15DB479}" dt="2026-02-10T11:22:13.452" v="24574" actId="2696"/>
        <pc:sldMkLst>
          <pc:docMk/>
          <pc:sldMk cId="1545167701" sldId="6060"/>
        </pc:sldMkLst>
        <pc:spChg chg="add mod">
          <ac:chgData name="松浦英宗" userId="9b03fd3a-662f-49ff-9af1-1b93cf7aab22" providerId="ADAL" clId="{56E9DFAE-DDAD-4FCA-8AED-56B2D15DB479}" dt="2026-02-10T05:11:16.719" v="22056" actId="207"/>
          <ac:spMkLst>
            <pc:docMk/>
            <pc:sldMk cId="1545167701" sldId="6060"/>
            <ac:spMk id="2" creationId="{35FC9793-6C65-3E56-DC5E-2598B27B4065}"/>
          </ac:spMkLst>
        </pc:spChg>
        <pc:spChg chg="mod">
          <ac:chgData name="松浦英宗" userId="9b03fd3a-662f-49ff-9af1-1b93cf7aab22" providerId="ADAL" clId="{56E9DFAE-DDAD-4FCA-8AED-56B2D15DB479}" dt="2026-02-10T05:11:11.274" v="22055" actId="1076"/>
          <ac:spMkLst>
            <pc:docMk/>
            <pc:sldMk cId="1545167701" sldId="6060"/>
            <ac:spMk id="9" creationId="{C63FEA0F-5F41-6B9B-5A39-4F0D22C1C2CF}"/>
          </ac:spMkLst>
        </pc:spChg>
        <pc:spChg chg="mod">
          <ac:chgData name="松浦英宗" userId="9b03fd3a-662f-49ff-9af1-1b93cf7aab22" providerId="ADAL" clId="{56E9DFAE-DDAD-4FCA-8AED-56B2D15DB479}" dt="2026-02-10T05:11:06.135" v="22050" actId="571"/>
          <ac:spMkLst>
            <pc:docMk/>
            <pc:sldMk cId="1545167701" sldId="6060"/>
            <ac:spMk id="10" creationId="{A69A99E2-5CD0-E751-BFDF-2422082F4B17}"/>
          </ac:spMkLst>
        </pc:spChg>
        <pc:spChg chg="mod">
          <ac:chgData name="松浦英宗" userId="9b03fd3a-662f-49ff-9af1-1b93cf7aab22" providerId="ADAL" clId="{56E9DFAE-DDAD-4FCA-8AED-56B2D15DB479}" dt="2026-02-10T05:11:42.874" v="22064" actId="948"/>
          <ac:spMkLst>
            <pc:docMk/>
            <pc:sldMk cId="1545167701" sldId="6060"/>
            <ac:spMk id="12" creationId="{573E0B05-1B46-C935-3479-72914AF4693F}"/>
          </ac:spMkLst>
        </pc:spChg>
        <pc:spChg chg="mod">
          <ac:chgData name="松浦英宗" userId="9b03fd3a-662f-49ff-9af1-1b93cf7aab22" providerId="ADAL" clId="{56E9DFAE-DDAD-4FCA-8AED-56B2D15DB479}" dt="2026-02-10T05:11:06.135" v="22050" actId="571"/>
          <ac:spMkLst>
            <pc:docMk/>
            <pc:sldMk cId="1545167701" sldId="6060"/>
            <ac:spMk id="13" creationId="{80293390-478E-8A27-B0E9-10BBFC6087A4}"/>
          </ac:spMkLst>
        </pc:spChg>
        <pc:spChg chg="mod">
          <ac:chgData name="松浦英宗" userId="9b03fd3a-662f-49ff-9af1-1b93cf7aab22" providerId="ADAL" clId="{56E9DFAE-DDAD-4FCA-8AED-56B2D15DB479}" dt="2026-02-10T05:11:42.874" v="22064" actId="948"/>
          <ac:spMkLst>
            <pc:docMk/>
            <pc:sldMk cId="1545167701" sldId="6060"/>
            <ac:spMk id="15" creationId="{010BC99F-A7E7-BD27-3364-F06DA4FF3995}"/>
          </ac:spMkLst>
        </pc:spChg>
        <pc:spChg chg="mod">
          <ac:chgData name="松浦英宗" userId="9b03fd3a-662f-49ff-9af1-1b93cf7aab22" providerId="ADAL" clId="{56E9DFAE-DDAD-4FCA-8AED-56B2D15DB479}" dt="2026-02-10T05:10:48.591" v="22044" actId="20577"/>
          <ac:spMkLst>
            <pc:docMk/>
            <pc:sldMk cId="1545167701" sldId="6060"/>
            <ac:spMk id="16" creationId="{45F6352C-E957-8147-9210-764B2CEF8556}"/>
          </ac:spMkLst>
        </pc:spChg>
        <pc:grpChg chg="mod">
          <ac:chgData name="松浦英宗" userId="9b03fd3a-662f-49ff-9af1-1b93cf7aab22" providerId="ADAL" clId="{56E9DFAE-DDAD-4FCA-8AED-56B2D15DB479}" dt="2026-02-10T05:11:06.135" v="22050" actId="571"/>
          <ac:grpSpMkLst>
            <pc:docMk/>
            <pc:sldMk cId="1545167701" sldId="6060"/>
            <ac:grpSpMk id="17" creationId="{996A1956-49CE-9261-337D-7D6EB67B54FB}"/>
          </ac:grpSpMkLst>
        </pc:grpChg>
        <pc:grpChg chg="mod">
          <ac:chgData name="松浦英宗" userId="9b03fd3a-662f-49ff-9af1-1b93cf7aab22" providerId="ADAL" clId="{56E9DFAE-DDAD-4FCA-8AED-56B2D15DB479}" dt="2026-02-10T05:11:06.135" v="22050" actId="571"/>
          <ac:grpSpMkLst>
            <pc:docMk/>
            <pc:sldMk cId="1545167701" sldId="6060"/>
            <ac:grpSpMk id="18" creationId="{464ACD68-C8DC-AEF2-CCE7-0559664E1E02}"/>
          </ac:grpSpMkLst>
        </pc:grpChg>
        <pc:grpChg chg="mod">
          <ac:chgData name="松浦英宗" userId="9b03fd3a-662f-49ff-9af1-1b93cf7aab22" providerId="ADAL" clId="{56E9DFAE-DDAD-4FCA-8AED-56B2D15DB479}" dt="2026-02-10T05:11:06.135" v="22050" actId="571"/>
          <ac:grpSpMkLst>
            <pc:docMk/>
            <pc:sldMk cId="1545167701" sldId="6060"/>
            <ac:grpSpMk id="19" creationId="{D51DCE06-FCDA-D961-C99E-C4D4E82553AE}"/>
          </ac:grpSpMkLst>
        </pc:grpChg>
      </pc:sldChg>
      <pc:sldChg chg="modSp add del mod">
        <pc:chgData name="松浦英宗" userId="9b03fd3a-662f-49ff-9af1-1b93cf7aab22" providerId="ADAL" clId="{56E9DFAE-DDAD-4FCA-8AED-56B2D15DB479}" dt="2026-02-10T13:08:06.726" v="24621" actId="47"/>
        <pc:sldMkLst>
          <pc:docMk/>
          <pc:sldMk cId="2284583148" sldId="6060"/>
        </pc:sldMkLst>
        <pc:spChg chg="mod">
          <ac:chgData name="松浦英宗" userId="9b03fd3a-662f-49ff-9af1-1b93cf7aab22" providerId="ADAL" clId="{56E9DFAE-DDAD-4FCA-8AED-56B2D15DB479}" dt="2026-02-10T11:29:44.176" v="24620" actId="6549"/>
          <ac:spMkLst>
            <pc:docMk/>
            <pc:sldMk cId="2284583148" sldId="6060"/>
            <ac:spMk id="3" creationId="{CB8E605C-F26E-B8C2-9D5D-A0BDE56BCFC2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0T05:19:58.247" v="22352" actId="47"/>
        <pc:sldMkLst>
          <pc:docMk/>
          <pc:sldMk cId="1161388621" sldId="6061"/>
        </pc:sldMkLst>
        <pc:spChg chg="del mod">
          <ac:chgData name="松浦英宗" userId="9b03fd3a-662f-49ff-9af1-1b93cf7aab22" providerId="ADAL" clId="{56E9DFAE-DDAD-4FCA-8AED-56B2D15DB479}" dt="2026-02-10T02:47:15.152" v="20249" actId="478"/>
          <ac:spMkLst>
            <pc:docMk/>
            <pc:sldMk cId="1161388621" sldId="6061"/>
            <ac:spMk id="3" creationId="{FFB98DE7-3220-6438-A4F8-FC652042055C}"/>
          </ac:spMkLst>
        </pc:spChg>
        <pc:spChg chg="add mod">
          <ac:chgData name="松浦英宗" userId="9b03fd3a-662f-49ff-9af1-1b93cf7aab22" providerId="ADAL" clId="{56E9DFAE-DDAD-4FCA-8AED-56B2D15DB479}" dt="2026-02-10T02:46:00.355" v="20193" actId="164"/>
          <ac:spMkLst>
            <pc:docMk/>
            <pc:sldMk cId="1161388621" sldId="6061"/>
            <ac:spMk id="4" creationId="{8B79645A-F1A0-6282-1889-CC7035BE0BA7}"/>
          </ac:spMkLst>
        </pc:spChg>
        <pc:spChg chg="add mod">
          <ac:chgData name="松浦英宗" userId="9b03fd3a-662f-49ff-9af1-1b93cf7aab22" providerId="ADAL" clId="{56E9DFAE-DDAD-4FCA-8AED-56B2D15DB479}" dt="2026-02-10T02:46:18.653" v="20202" actId="404"/>
          <ac:spMkLst>
            <pc:docMk/>
            <pc:sldMk cId="1161388621" sldId="6061"/>
            <ac:spMk id="5" creationId="{36AAA6A7-2068-F3A0-8102-AE137C52F6C6}"/>
          </ac:spMkLst>
        </pc:spChg>
        <pc:spChg chg="add mod">
          <ac:chgData name="松浦英宗" userId="9b03fd3a-662f-49ff-9af1-1b93cf7aab22" providerId="ADAL" clId="{56E9DFAE-DDAD-4FCA-8AED-56B2D15DB479}" dt="2026-02-10T02:46:00.355" v="20193" actId="164"/>
          <ac:spMkLst>
            <pc:docMk/>
            <pc:sldMk cId="1161388621" sldId="6061"/>
            <ac:spMk id="6" creationId="{ED7DD49C-ADC1-BC56-843D-214C9E17B40D}"/>
          </ac:spMkLst>
        </pc:spChg>
        <pc:spChg chg="mod">
          <ac:chgData name="松浦英宗" userId="9b03fd3a-662f-49ff-9af1-1b93cf7aab22" providerId="ADAL" clId="{56E9DFAE-DDAD-4FCA-8AED-56B2D15DB479}" dt="2026-02-10T02:46:24.084" v="20203" actId="571"/>
          <ac:spMkLst>
            <pc:docMk/>
            <pc:sldMk cId="1161388621" sldId="6061"/>
            <ac:spMk id="14" creationId="{6984030C-03D2-A3A1-B603-835522502D1B}"/>
          </ac:spMkLst>
        </pc:spChg>
        <pc:spChg chg="del">
          <ac:chgData name="松浦英宗" userId="9b03fd3a-662f-49ff-9af1-1b93cf7aab22" providerId="ADAL" clId="{56E9DFAE-DDAD-4FCA-8AED-56B2D15DB479}" dt="2026-02-10T02:40:44.326" v="20128" actId="478"/>
          <ac:spMkLst>
            <pc:docMk/>
            <pc:sldMk cId="1161388621" sldId="6061"/>
            <ac:spMk id="16" creationId="{E37963AE-8B83-32BF-17AF-45965E5185CF}"/>
          </ac:spMkLst>
        </pc:spChg>
        <pc:spChg chg="mod">
          <ac:chgData name="松浦英宗" userId="9b03fd3a-662f-49ff-9af1-1b93cf7aab22" providerId="ADAL" clId="{56E9DFAE-DDAD-4FCA-8AED-56B2D15DB479}" dt="2026-02-10T02:46:32.524" v="20233" actId="20577"/>
          <ac:spMkLst>
            <pc:docMk/>
            <pc:sldMk cId="1161388621" sldId="6061"/>
            <ac:spMk id="21" creationId="{FD089A47-5F8C-FF07-C73C-C5D5B16A6B5C}"/>
          </ac:spMkLst>
        </pc:spChg>
        <pc:spChg chg="mod">
          <ac:chgData name="松浦英宗" userId="9b03fd3a-662f-49ff-9af1-1b93cf7aab22" providerId="ADAL" clId="{56E9DFAE-DDAD-4FCA-8AED-56B2D15DB479}" dt="2026-02-10T02:46:27.775" v="20218" actId="20577"/>
          <ac:spMkLst>
            <pc:docMk/>
            <pc:sldMk cId="1161388621" sldId="6061"/>
            <ac:spMk id="22" creationId="{A4B7A5CF-5327-48A1-C6F0-487238C737C1}"/>
          </ac:spMkLst>
        </pc:spChg>
        <pc:grpChg chg="add mod">
          <ac:chgData name="松浦英宗" userId="9b03fd3a-662f-49ff-9af1-1b93cf7aab22" providerId="ADAL" clId="{56E9DFAE-DDAD-4FCA-8AED-56B2D15DB479}" dt="2026-02-10T02:46:10.610" v="20199" actId="164"/>
          <ac:grpSpMkLst>
            <pc:docMk/>
            <pc:sldMk cId="1161388621" sldId="6061"/>
            <ac:grpSpMk id="7" creationId="{080A93E4-0A0F-CC74-6A89-37D97A2A6905}"/>
          </ac:grpSpMkLst>
        </pc:grpChg>
        <pc:grpChg chg="add mod">
          <ac:chgData name="松浦英宗" userId="9b03fd3a-662f-49ff-9af1-1b93cf7aab22" providerId="ADAL" clId="{56E9DFAE-DDAD-4FCA-8AED-56B2D15DB479}" dt="2026-02-10T02:47:04.144" v="20247" actId="164"/>
          <ac:grpSpMkLst>
            <pc:docMk/>
            <pc:sldMk cId="1161388621" sldId="6061"/>
            <ac:grpSpMk id="8" creationId="{778E6BBB-A83E-55F4-C9AD-0CE4608D2045}"/>
          </ac:grpSpMkLst>
        </pc:grpChg>
        <pc:grpChg chg="add mod">
          <ac:chgData name="松浦英宗" userId="9b03fd3a-662f-49ff-9af1-1b93cf7aab22" providerId="ADAL" clId="{56E9DFAE-DDAD-4FCA-8AED-56B2D15DB479}" dt="2026-02-10T02:47:04.144" v="20247" actId="164"/>
          <ac:grpSpMkLst>
            <pc:docMk/>
            <pc:sldMk cId="1161388621" sldId="6061"/>
            <ac:grpSpMk id="11" creationId="{0BBD24E2-2ADD-3EA9-D613-497565DBA873}"/>
          </ac:grpSpMkLst>
        </pc:grpChg>
        <pc:grpChg chg="del">
          <ac:chgData name="松浦英宗" userId="9b03fd3a-662f-49ff-9af1-1b93cf7aab22" providerId="ADAL" clId="{56E9DFAE-DDAD-4FCA-8AED-56B2D15DB479}" dt="2026-02-10T02:40:44.326" v="20128" actId="478"/>
          <ac:grpSpMkLst>
            <pc:docMk/>
            <pc:sldMk cId="1161388621" sldId="6061"/>
            <ac:grpSpMk id="19" creationId="{AEFD76B9-D628-8313-3EE4-90CE451741E4}"/>
          </ac:grpSpMkLst>
        </pc:grpChg>
        <pc:grpChg chg="mod">
          <ac:chgData name="松浦英宗" userId="9b03fd3a-662f-49ff-9af1-1b93cf7aab22" providerId="ADAL" clId="{56E9DFAE-DDAD-4FCA-8AED-56B2D15DB479}" dt="2026-02-10T02:46:24.084" v="20203" actId="571"/>
          <ac:grpSpMkLst>
            <pc:docMk/>
            <pc:sldMk cId="1161388621" sldId="6061"/>
            <ac:grpSpMk id="20" creationId="{6EDC08AE-5909-66EF-C2FF-01E38C2E12F8}"/>
          </ac:grpSpMkLst>
        </pc:grpChg>
        <pc:grpChg chg="add mod">
          <ac:chgData name="松浦英宗" userId="9b03fd3a-662f-49ff-9af1-1b93cf7aab22" providerId="ADAL" clId="{56E9DFAE-DDAD-4FCA-8AED-56B2D15DB479}" dt="2026-02-10T02:47:19.656" v="20251" actId="14100"/>
          <ac:grpSpMkLst>
            <pc:docMk/>
            <pc:sldMk cId="1161388621" sldId="6061"/>
            <ac:grpSpMk id="23" creationId="{C0BCB655-005A-B743-07C5-CB3D008DFBBD}"/>
          </ac:grpSpMkLst>
        </pc:grpChg>
        <pc:cxnChg chg="add mod">
          <ac:chgData name="松浦英宗" userId="9b03fd3a-662f-49ff-9af1-1b93cf7aab22" providerId="ADAL" clId="{56E9DFAE-DDAD-4FCA-8AED-56B2D15DB479}" dt="2026-02-10T02:47:04.144" v="20247" actId="164"/>
          <ac:cxnSpMkLst>
            <pc:docMk/>
            <pc:sldMk cId="1161388621" sldId="6061"/>
            <ac:cxnSpMk id="2" creationId="{3208093F-A283-378B-A0D4-B69AB8C79205}"/>
          </ac:cxnSpMkLst>
        </pc:cxnChg>
      </pc:sldChg>
      <pc:sldChg chg="add del ord">
        <pc:chgData name="松浦英宗" userId="9b03fd3a-662f-49ff-9af1-1b93cf7aab22" providerId="ADAL" clId="{56E9DFAE-DDAD-4FCA-8AED-56B2D15DB479}" dt="2026-02-10T13:08:06.726" v="24621" actId="47"/>
        <pc:sldMkLst>
          <pc:docMk/>
          <pc:sldMk cId="30148813" sldId="6062"/>
        </pc:sldMkLst>
      </pc:sldChg>
      <pc:sldChg chg="addSp delSp modSp add del mod ord">
        <pc:chgData name="松浦英宗" userId="9b03fd3a-662f-49ff-9af1-1b93cf7aab22" providerId="ADAL" clId="{56E9DFAE-DDAD-4FCA-8AED-56B2D15DB479}" dt="2026-02-10T11:22:13.452" v="24574" actId="2696"/>
        <pc:sldMkLst>
          <pc:docMk/>
          <pc:sldMk cId="3158866648" sldId="6062"/>
        </pc:sldMkLst>
        <pc:spChg chg="add mod">
          <ac:chgData name="松浦英宗" userId="9b03fd3a-662f-49ff-9af1-1b93cf7aab22" providerId="ADAL" clId="{56E9DFAE-DDAD-4FCA-8AED-56B2D15DB479}" dt="2026-02-10T05:19:12.350" v="22349" actId="12789"/>
          <ac:spMkLst>
            <pc:docMk/>
            <pc:sldMk cId="3158866648" sldId="6062"/>
            <ac:spMk id="2" creationId="{A8429C75-3C1E-F4DD-02A2-07C6CFBCCD2A}"/>
          </ac:spMkLst>
        </pc:spChg>
        <pc:spChg chg="del mod ord">
          <ac:chgData name="松浦英宗" userId="9b03fd3a-662f-49ff-9af1-1b93cf7aab22" providerId="ADAL" clId="{56E9DFAE-DDAD-4FCA-8AED-56B2D15DB479}" dt="2026-02-10T02:50:36.627" v="20307" actId="478"/>
          <ac:spMkLst>
            <pc:docMk/>
            <pc:sldMk cId="3158866648" sldId="6062"/>
            <ac:spMk id="3" creationId="{2B8EEBE3-9453-6935-BAC5-DBB80F6765BB}"/>
          </ac:spMkLst>
        </pc:spChg>
        <pc:spChg chg="add mod ord">
          <ac:chgData name="松浦英宗" userId="9b03fd3a-662f-49ff-9af1-1b93cf7aab22" providerId="ADAL" clId="{56E9DFAE-DDAD-4FCA-8AED-56B2D15DB479}" dt="2026-02-10T02:50:44.810" v="20310" actId="12789"/>
          <ac:spMkLst>
            <pc:docMk/>
            <pc:sldMk cId="3158866648" sldId="6062"/>
            <ac:spMk id="4" creationId="{6F8E5BD0-7D6B-F55C-5759-CED5FA74E518}"/>
          </ac:spMkLst>
        </pc:spChg>
        <pc:spChg chg="add mod topLvl">
          <ac:chgData name="松浦英宗" userId="9b03fd3a-662f-49ff-9af1-1b93cf7aab22" providerId="ADAL" clId="{56E9DFAE-DDAD-4FCA-8AED-56B2D15DB479}" dt="2026-02-10T05:19:03.211" v="22332" actId="164"/>
          <ac:spMkLst>
            <pc:docMk/>
            <pc:sldMk cId="3158866648" sldId="6062"/>
            <ac:spMk id="5" creationId="{AC0FEAE8-3C10-E211-68B6-63FF7C3B0E8A}"/>
          </ac:spMkLst>
        </pc:spChg>
        <pc:spChg chg="add mod topLvl">
          <ac:chgData name="松浦英宗" userId="9b03fd3a-662f-49ff-9af1-1b93cf7aab22" providerId="ADAL" clId="{56E9DFAE-DDAD-4FCA-8AED-56B2D15DB479}" dt="2026-02-10T05:19:07.958" v="22341" actId="164"/>
          <ac:spMkLst>
            <pc:docMk/>
            <pc:sldMk cId="3158866648" sldId="6062"/>
            <ac:spMk id="6" creationId="{ADD127B3-F3C2-4A5B-CD5C-DDE8230DB0DE}"/>
          </ac:spMkLst>
        </pc:spChg>
        <pc:spChg chg="add mod topLvl">
          <ac:chgData name="松浦英宗" userId="9b03fd3a-662f-49ff-9af1-1b93cf7aab22" providerId="ADAL" clId="{56E9DFAE-DDAD-4FCA-8AED-56B2D15DB479}" dt="2026-02-10T05:19:03.211" v="22332" actId="164"/>
          <ac:spMkLst>
            <pc:docMk/>
            <pc:sldMk cId="3158866648" sldId="6062"/>
            <ac:spMk id="7" creationId="{1B1936E5-7E56-BDDC-2F6A-343049019D5E}"/>
          </ac:spMkLst>
        </pc:spChg>
        <pc:spChg chg="add mod topLvl">
          <ac:chgData name="松浦英宗" userId="9b03fd3a-662f-49ff-9af1-1b93cf7aab22" providerId="ADAL" clId="{56E9DFAE-DDAD-4FCA-8AED-56B2D15DB479}" dt="2026-02-10T05:19:07.958" v="22341" actId="164"/>
          <ac:spMkLst>
            <pc:docMk/>
            <pc:sldMk cId="3158866648" sldId="6062"/>
            <ac:spMk id="8" creationId="{5B4999AC-74D0-5EFA-8452-75BA8DDC28D5}"/>
          </ac:spMkLst>
        </pc:spChg>
        <pc:spChg chg="add mod">
          <ac:chgData name="松浦英宗" userId="9b03fd3a-662f-49ff-9af1-1b93cf7aab22" providerId="ADAL" clId="{56E9DFAE-DDAD-4FCA-8AED-56B2D15DB479}" dt="2026-02-10T05:19:03.211" v="22332" actId="164"/>
          <ac:spMkLst>
            <pc:docMk/>
            <pc:sldMk cId="3158866648" sldId="6062"/>
            <ac:spMk id="11" creationId="{E0C02C78-7945-4F05-7AA1-AA9C271AAF89}"/>
          </ac:spMkLst>
        </pc:spChg>
        <pc:spChg chg="add mod">
          <ac:chgData name="松浦英宗" userId="9b03fd3a-662f-49ff-9af1-1b93cf7aab22" providerId="ADAL" clId="{56E9DFAE-DDAD-4FCA-8AED-56B2D15DB479}" dt="2026-02-10T05:19:07.958" v="22341" actId="164"/>
          <ac:spMkLst>
            <pc:docMk/>
            <pc:sldMk cId="3158866648" sldId="6062"/>
            <ac:spMk id="12" creationId="{B8A500D4-F132-6BC6-A222-AE8F14DFC40E}"/>
          </ac:spMkLst>
        </pc:spChg>
        <pc:grpChg chg="add del mod">
          <ac:chgData name="松浦英宗" userId="9b03fd3a-662f-49ff-9af1-1b93cf7aab22" providerId="ADAL" clId="{56E9DFAE-DDAD-4FCA-8AED-56B2D15DB479}" dt="2026-02-10T05:17:49.357" v="22261" actId="165"/>
          <ac:grpSpMkLst>
            <pc:docMk/>
            <pc:sldMk cId="3158866648" sldId="6062"/>
            <ac:grpSpMk id="9" creationId="{9AB03B22-7575-79C7-14EA-40C4FB987DBF}"/>
          </ac:grpSpMkLst>
        </pc:grpChg>
        <pc:grpChg chg="add del mod">
          <ac:chgData name="松浦英宗" userId="9b03fd3a-662f-49ff-9af1-1b93cf7aab22" providerId="ADAL" clId="{56E9DFAE-DDAD-4FCA-8AED-56B2D15DB479}" dt="2026-02-10T05:17:49.357" v="22261" actId="165"/>
          <ac:grpSpMkLst>
            <pc:docMk/>
            <pc:sldMk cId="3158866648" sldId="6062"/>
            <ac:grpSpMk id="10" creationId="{109F19F6-0D08-5F8A-50FC-A9B352279ABF}"/>
          </ac:grpSpMkLst>
        </pc:grpChg>
        <pc:grpChg chg="add mod">
          <ac:chgData name="松浦英宗" userId="9b03fd3a-662f-49ff-9af1-1b93cf7aab22" providerId="ADAL" clId="{56E9DFAE-DDAD-4FCA-8AED-56B2D15DB479}" dt="2026-02-10T05:19:12.350" v="22349" actId="12789"/>
          <ac:grpSpMkLst>
            <pc:docMk/>
            <pc:sldMk cId="3158866648" sldId="6062"/>
            <ac:grpSpMk id="13" creationId="{1346FA97-ED0D-8EE5-8A3F-2DA61A549D48}"/>
          </ac:grpSpMkLst>
        </pc:grpChg>
        <pc:grpChg chg="add mod">
          <ac:chgData name="松浦英宗" userId="9b03fd3a-662f-49ff-9af1-1b93cf7aab22" providerId="ADAL" clId="{56E9DFAE-DDAD-4FCA-8AED-56B2D15DB479}" dt="2026-02-10T05:19:12.350" v="22349" actId="12789"/>
          <ac:grpSpMkLst>
            <pc:docMk/>
            <pc:sldMk cId="3158866648" sldId="6062"/>
            <ac:grpSpMk id="14" creationId="{71BB72AE-7533-7F14-F8F0-726C6EFC3AFF}"/>
          </ac:grpSpMkLst>
        </pc:grpChg>
      </pc:sldChg>
      <pc:sldChg chg="add del">
        <pc:chgData name="松浦英宗" userId="9b03fd3a-662f-49ff-9af1-1b93cf7aab22" providerId="ADAL" clId="{56E9DFAE-DDAD-4FCA-8AED-56B2D15DB479}" dt="2026-02-10T02:59:26.022" v="20408" actId="47"/>
        <pc:sldMkLst>
          <pc:docMk/>
          <pc:sldMk cId="1559307286" sldId="6063"/>
        </pc:sldMkLst>
      </pc:sldChg>
      <pc:sldChg chg="add del">
        <pc:chgData name="松浦英宗" userId="9b03fd3a-662f-49ff-9af1-1b93cf7aab22" providerId="ADAL" clId="{56E9DFAE-DDAD-4FCA-8AED-56B2D15DB479}" dt="2026-02-10T02:59:26.022" v="20408" actId="47"/>
        <pc:sldMkLst>
          <pc:docMk/>
          <pc:sldMk cId="2541765954" sldId="6064"/>
        </pc:sldMkLst>
      </pc:sldChg>
      <pc:sldChg chg="add del">
        <pc:chgData name="松浦英宗" userId="9b03fd3a-662f-49ff-9af1-1b93cf7aab22" providerId="ADAL" clId="{56E9DFAE-DDAD-4FCA-8AED-56B2D15DB479}" dt="2026-02-10T02:59:26.022" v="20408" actId="47"/>
        <pc:sldMkLst>
          <pc:docMk/>
          <pc:sldMk cId="1829597277" sldId="6065"/>
        </pc:sldMkLst>
      </pc:sldChg>
      <pc:sldChg chg="add del">
        <pc:chgData name="松浦英宗" userId="9b03fd3a-662f-49ff-9af1-1b93cf7aab22" providerId="ADAL" clId="{56E9DFAE-DDAD-4FCA-8AED-56B2D15DB479}" dt="2026-02-10T02:59:26.022" v="20408" actId="47"/>
        <pc:sldMkLst>
          <pc:docMk/>
          <pc:sldMk cId="2666499323" sldId="6066"/>
        </pc:sldMkLst>
      </pc:sldChg>
      <pc:sldChg chg="add del">
        <pc:chgData name="松浦英宗" userId="9b03fd3a-662f-49ff-9af1-1b93cf7aab22" providerId="ADAL" clId="{56E9DFAE-DDAD-4FCA-8AED-56B2D15DB479}" dt="2026-02-10T02:59:26.022" v="20408" actId="47"/>
        <pc:sldMkLst>
          <pc:docMk/>
          <pc:sldMk cId="2067968562" sldId="6067"/>
        </pc:sldMkLst>
      </pc:sldChg>
      <pc:sldChg chg="addSp delSp modSp add del mod">
        <pc:chgData name="松浦英宗" userId="9b03fd3a-662f-49ff-9af1-1b93cf7aab22" providerId="ADAL" clId="{56E9DFAE-DDAD-4FCA-8AED-56B2D15DB479}" dt="2026-02-10T13:08:06.726" v="24621" actId="47"/>
        <pc:sldMkLst>
          <pc:docMk/>
          <pc:sldMk cId="774669130" sldId="6068"/>
        </pc:sldMkLst>
        <pc:spChg chg="add del mod topLvl">
          <ac:chgData name="松浦英宗" userId="9b03fd3a-662f-49ff-9af1-1b93cf7aab22" providerId="ADAL" clId="{56E9DFAE-DDAD-4FCA-8AED-56B2D15DB479}" dt="2026-02-10T10:10:46.552" v="22870"/>
          <ac:spMkLst>
            <pc:docMk/>
            <pc:sldMk cId="774669130" sldId="6068"/>
            <ac:spMk id="2" creationId="{44C9BC76-03E3-8BF5-E4C1-4D2E2B824D0A}"/>
          </ac:spMkLst>
        </pc:spChg>
        <pc:spChg chg="mod">
          <ac:chgData name="松浦英宗" userId="9b03fd3a-662f-49ff-9af1-1b93cf7aab22" providerId="ADAL" clId="{56E9DFAE-DDAD-4FCA-8AED-56B2D15DB479}" dt="2026-02-10T10:37:06.565" v="23125" actId="207"/>
          <ac:spMkLst>
            <pc:docMk/>
            <pc:sldMk cId="774669130" sldId="6068"/>
            <ac:spMk id="3" creationId="{AAF4A3D4-B81E-B4C8-CD52-0CE24C23D366}"/>
          </ac:spMkLst>
        </pc:spChg>
        <pc:spChg chg="add del mod topLvl">
          <ac:chgData name="松浦英宗" userId="9b03fd3a-662f-49ff-9af1-1b93cf7aab22" providerId="ADAL" clId="{56E9DFAE-DDAD-4FCA-8AED-56B2D15DB479}" dt="2026-02-10T10:10:46.552" v="22870"/>
          <ac:spMkLst>
            <pc:docMk/>
            <pc:sldMk cId="774669130" sldId="6068"/>
            <ac:spMk id="4" creationId="{F6F5F225-E850-4BED-04B6-7EAD0898B6CD}"/>
          </ac:spMkLst>
        </pc:spChg>
        <pc:spChg chg="add del mod ord">
          <ac:chgData name="松浦英宗" userId="9b03fd3a-662f-49ff-9af1-1b93cf7aab22" providerId="ADAL" clId="{56E9DFAE-DDAD-4FCA-8AED-56B2D15DB479}" dt="2026-02-10T10:10:10.730" v="22818" actId="478"/>
          <ac:spMkLst>
            <pc:docMk/>
            <pc:sldMk cId="774669130" sldId="6068"/>
            <ac:spMk id="6" creationId="{5B53A068-883E-E57F-6374-C72267EFD32A}"/>
          </ac:spMkLst>
        </pc:spChg>
        <pc:spChg chg="mod">
          <ac:chgData name="松浦英宗" userId="9b03fd3a-662f-49ff-9af1-1b93cf7aab22" providerId="ADAL" clId="{56E9DFAE-DDAD-4FCA-8AED-56B2D15DB479}" dt="2026-02-10T10:26:21.940" v="23084" actId="207"/>
          <ac:spMkLst>
            <pc:docMk/>
            <pc:sldMk cId="774669130" sldId="6068"/>
            <ac:spMk id="7" creationId="{88719B9C-86F6-678C-EA69-0E3B3AB8F7E8}"/>
          </ac:spMkLst>
        </pc:spChg>
        <pc:spChg chg="add mod">
          <ac:chgData name="松浦英宗" userId="9b03fd3a-662f-49ff-9af1-1b93cf7aab22" providerId="ADAL" clId="{56E9DFAE-DDAD-4FCA-8AED-56B2D15DB479}" dt="2026-02-10T10:27:11.208" v="23090" actId="207"/>
          <ac:spMkLst>
            <pc:docMk/>
            <pc:sldMk cId="774669130" sldId="6068"/>
            <ac:spMk id="8" creationId="{FF7E5D2D-62B0-8363-2114-0065D73E8452}"/>
          </ac:spMkLst>
        </pc:spChg>
        <pc:spChg chg="add mod ord topLvl">
          <ac:chgData name="松浦英宗" userId="9b03fd3a-662f-49ff-9af1-1b93cf7aab22" providerId="ADAL" clId="{56E9DFAE-DDAD-4FCA-8AED-56B2D15DB479}" dt="2026-02-10T10:25:16.634" v="23071" actId="20577"/>
          <ac:spMkLst>
            <pc:docMk/>
            <pc:sldMk cId="774669130" sldId="6068"/>
            <ac:spMk id="9" creationId="{C52BD1C3-329C-C218-64D8-E355192FF9BD}"/>
          </ac:spMkLst>
        </pc:spChg>
        <pc:spChg chg="add mod ord topLvl">
          <ac:chgData name="松浦英宗" userId="9b03fd3a-662f-49ff-9af1-1b93cf7aab22" providerId="ADAL" clId="{56E9DFAE-DDAD-4FCA-8AED-56B2D15DB479}" dt="2026-02-10T10:25:29.980" v="23076" actId="20577"/>
          <ac:spMkLst>
            <pc:docMk/>
            <pc:sldMk cId="774669130" sldId="6068"/>
            <ac:spMk id="10" creationId="{3AE0D298-24FF-4372-519B-C0FB8B0BF7AA}"/>
          </ac:spMkLst>
        </pc:spChg>
        <pc:spChg chg="add mod ord topLvl">
          <ac:chgData name="松浦英宗" userId="9b03fd3a-662f-49ff-9af1-1b93cf7aab22" providerId="ADAL" clId="{56E9DFAE-DDAD-4FCA-8AED-56B2D15DB479}" dt="2026-02-10T10:25:43.677" v="23081" actId="20577"/>
          <ac:spMkLst>
            <pc:docMk/>
            <pc:sldMk cId="774669130" sldId="6068"/>
            <ac:spMk id="11" creationId="{279D73E5-1539-20C8-8123-3FF8BBE3B238}"/>
          </ac:spMkLst>
        </pc:spChg>
        <pc:spChg chg="add mod">
          <ac:chgData name="松浦英宗" userId="9b03fd3a-662f-49ff-9af1-1b93cf7aab22" providerId="ADAL" clId="{56E9DFAE-DDAD-4FCA-8AED-56B2D15DB479}" dt="2026-02-10T10:27:11.208" v="23090" actId="207"/>
          <ac:spMkLst>
            <pc:docMk/>
            <pc:sldMk cId="774669130" sldId="6068"/>
            <ac:spMk id="12" creationId="{B306C53D-0598-515C-57E1-C93B3CC18309}"/>
          </ac:spMkLst>
        </pc:spChg>
        <pc:spChg chg="add mod topLvl">
          <ac:chgData name="松浦英宗" userId="9b03fd3a-662f-49ff-9af1-1b93cf7aab22" providerId="ADAL" clId="{56E9DFAE-DDAD-4FCA-8AED-56B2D15DB479}" dt="2026-02-10T10:27:11.208" v="23090" actId="207"/>
          <ac:spMkLst>
            <pc:docMk/>
            <pc:sldMk cId="774669130" sldId="6068"/>
            <ac:spMk id="13" creationId="{5E84EBA7-5BBE-7739-89E8-CC9449024C10}"/>
          </ac:spMkLst>
        </pc:spChg>
        <pc:spChg chg="add mod topLvl">
          <ac:chgData name="松浦英宗" userId="9b03fd3a-662f-49ff-9af1-1b93cf7aab22" providerId="ADAL" clId="{56E9DFAE-DDAD-4FCA-8AED-56B2D15DB479}" dt="2026-02-10T10:27:11.208" v="23090" actId="207"/>
          <ac:spMkLst>
            <pc:docMk/>
            <pc:sldMk cId="774669130" sldId="6068"/>
            <ac:spMk id="14" creationId="{95629DDA-AA4D-D4B6-72D3-5D51D64D4475}"/>
          </ac:spMkLst>
        </pc:spChg>
        <pc:spChg chg="mod topLvl">
          <ac:chgData name="松浦英宗" userId="9b03fd3a-662f-49ff-9af1-1b93cf7aab22" providerId="ADAL" clId="{56E9DFAE-DDAD-4FCA-8AED-56B2D15DB479}" dt="2026-02-10T10:25:49.186" v="23082" actId="113"/>
          <ac:spMkLst>
            <pc:docMk/>
            <pc:sldMk cId="774669130" sldId="6068"/>
            <ac:spMk id="17" creationId="{C35A7566-CA13-B102-D33E-976E1F309A85}"/>
          </ac:spMkLst>
        </pc:spChg>
        <pc:spChg chg="mod topLvl">
          <ac:chgData name="松浦英宗" userId="9b03fd3a-662f-49ff-9af1-1b93cf7aab22" providerId="ADAL" clId="{56E9DFAE-DDAD-4FCA-8AED-56B2D15DB479}" dt="2026-02-10T10:25:49.186" v="23082" actId="113"/>
          <ac:spMkLst>
            <pc:docMk/>
            <pc:sldMk cId="774669130" sldId="6068"/>
            <ac:spMk id="18" creationId="{4FD6DF62-364C-A80F-F3D7-E42891B20512}"/>
          </ac:spMkLst>
        </pc:spChg>
        <pc:spChg chg="mod">
          <ac:chgData name="松浦英宗" userId="9b03fd3a-662f-49ff-9af1-1b93cf7aab22" providerId="ADAL" clId="{56E9DFAE-DDAD-4FCA-8AED-56B2D15DB479}" dt="2026-02-10T10:25:49.186" v="23082" actId="113"/>
          <ac:spMkLst>
            <pc:docMk/>
            <pc:sldMk cId="774669130" sldId="6068"/>
            <ac:spMk id="19" creationId="{8D45137E-98D3-FAFF-64D3-7F9C050E52FE}"/>
          </ac:spMkLst>
        </pc:spChg>
        <pc:spChg chg="mod topLvl">
          <ac:chgData name="松浦英宗" userId="9b03fd3a-662f-49ff-9af1-1b93cf7aab22" providerId="ADAL" clId="{56E9DFAE-DDAD-4FCA-8AED-56B2D15DB479}" dt="2026-02-10T10:24:15.379" v="23055" actId="948"/>
          <ac:spMkLst>
            <pc:docMk/>
            <pc:sldMk cId="774669130" sldId="6068"/>
            <ac:spMk id="20" creationId="{7FDA556B-ED71-C8AA-96D9-F238A2AE3FC4}"/>
          </ac:spMkLst>
        </pc:spChg>
        <pc:spChg chg="mod topLvl">
          <ac:chgData name="松浦英宗" userId="9b03fd3a-662f-49ff-9af1-1b93cf7aab22" providerId="ADAL" clId="{56E9DFAE-DDAD-4FCA-8AED-56B2D15DB479}" dt="2026-02-10T10:24:15.379" v="23055" actId="948"/>
          <ac:spMkLst>
            <pc:docMk/>
            <pc:sldMk cId="774669130" sldId="6068"/>
            <ac:spMk id="21" creationId="{80A5B81F-D1ED-1727-26F2-2D1BAC0C9165}"/>
          </ac:spMkLst>
        </pc:spChg>
        <pc:spChg chg="mod topLvl">
          <ac:chgData name="松浦英宗" userId="9b03fd3a-662f-49ff-9af1-1b93cf7aab22" providerId="ADAL" clId="{56E9DFAE-DDAD-4FCA-8AED-56B2D15DB479}" dt="2026-02-10T10:24:33.751" v="23060" actId="20577"/>
          <ac:spMkLst>
            <pc:docMk/>
            <pc:sldMk cId="774669130" sldId="6068"/>
            <ac:spMk id="22" creationId="{5C7DB580-5DA8-48A4-ED77-566389C66AE0}"/>
          </ac:spMkLst>
        </pc:spChg>
        <pc:spChg chg="add mod">
          <ac:chgData name="松浦英宗" userId="9b03fd3a-662f-49ff-9af1-1b93cf7aab22" providerId="ADAL" clId="{56E9DFAE-DDAD-4FCA-8AED-56B2D15DB479}" dt="2026-02-10T10:24:48.927" v="23065" actId="403"/>
          <ac:spMkLst>
            <pc:docMk/>
            <pc:sldMk cId="774669130" sldId="6068"/>
            <ac:spMk id="23" creationId="{91A2C78B-C34F-D9DE-3D8E-53F57D07FF0C}"/>
          </ac:spMkLst>
        </pc:spChg>
        <pc:spChg chg="add mod">
          <ac:chgData name="松浦英宗" userId="9b03fd3a-662f-49ff-9af1-1b93cf7aab22" providerId="ADAL" clId="{56E9DFAE-DDAD-4FCA-8AED-56B2D15DB479}" dt="2026-02-10T10:27:04.742" v="23089" actId="207"/>
          <ac:spMkLst>
            <pc:docMk/>
            <pc:sldMk cId="774669130" sldId="6068"/>
            <ac:spMk id="24" creationId="{6737B4B4-F0C7-5310-DD8E-043DE168278B}"/>
          </ac:spMkLst>
        </pc:spChg>
        <pc:grpChg chg="add del mod ord">
          <ac:chgData name="松浦英宗" userId="9b03fd3a-662f-49ff-9af1-1b93cf7aab22" providerId="ADAL" clId="{56E9DFAE-DDAD-4FCA-8AED-56B2D15DB479}" dt="2026-02-10T10:09:58.491" v="22813" actId="165"/>
          <ac:grpSpMkLst>
            <pc:docMk/>
            <pc:sldMk cId="774669130" sldId="6068"/>
            <ac:grpSpMk id="5" creationId="{084E7994-0191-A33D-0B16-C52F06906C6A}"/>
          </ac:grpSpMkLst>
        </pc:grpChg>
        <pc:grpChg chg="add mod">
          <ac:chgData name="松浦英宗" userId="9b03fd3a-662f-49ff-9af1-1b93cf7aab22" providerId="ADAL" clId="{56E9DFAE-DDAD-4FCA-8AED-56B2D15DB479}" dt="2026-02-10T10:13:40.637" v="22976" actId="1035"/>
          <ac:grpSpMkLst>
            <pc:docMk/>
            <pc:sldMk cId="774669130" sldId="6068"/>
            <ac:grpSpMk id="15" creationId="{570B9430-90DB-68B6-ACB0-465695C3AE80}"/>
          </ac:grpSpMkLst>
        </pc:grpChg>
        <pc:grpChg chg="add mod">
          <ac:chgData name="松浦英宗" userId="9b03fd3a-662f-49ff-9af1-1b93cf7aab22" providerId="ADAL" clId="{56E9DFAE-DDAD-4FCA-8AED-56B2D15DB479}" dt="2026-02-10T10:13:44.815" v="22980" actId="1036"/>
          <ac:grpSpMkLst>
            <pc:docMk/>
            <pc:sldMk cId="774669130" sldId="6068"/>
            <ac:grpSpMk id="16" creationId="{750DB481-3658-0EF9-5053-35FDB3D270EE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0T13:08:06.726" v="24621" actId="47"/>
        <pc:sldMkLst>
          <pc:docMk/>
          <pc:sldMk cId="4153702556" sldId="6069"/>
        </pc:sldMkLst>
        <pc:spChg chg="add mod">
          <ac:chgData name="松浦英宗" userId="9b03fd3a-662f-49ff-9af1-1b93cf7aab22" providerId="ADAL" clId="{56E9DFAE-DDAD-4FCA-8AED-56B2D15DB479}" dt="2026-02-10T11:05:05.070" v="23929" actId="207"/>
          <ac:spMkLst>
            <pc:docMk/>
            <pc:sldMk cId="4153702556" sldId="6069"/>
            <ac:spMk id="2" creationId="{8556C9DB-7505-0929-950C-CF2C66895950}"/>
          </ac:spMkLst>
        </pc:spChg>
        <pc:spChg chg="mod">
          <ac:chgData name="松浦英宗" userId="9b03fd3a-662f-49ff-9af1-1b93cf7aab22" providerId="ADAL" clId="{56E9DFAE-DDAD-4FCA-8AED-56B2D15DB479}" dt="2026-02-10T11:29:24.337" v="24612" actId="6549"/>
          <ac:spMkLst>
            <pc:docMk/>
            <pc:sldMk cId="4153702556" sldId="6069"/>
            <ac:spMk id="3" creationId="{272714EE-3B19-4054-4CE4-1A975BFCD618}"/>
          </ac:spMkLst>
        </pc:spChg>
        <pc:spChg chg="add mod topLvl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4" creationId="{403457FD-9FC5-FD9F-E15F-9A5D9CD241A3}"/>
          </ac:spMkLst>
        </pc:spChg>
        <pc:spChg chg="add mod ord topLvl">
          <ac:chgData name="松浦英宗" userId="9b03fd3a-662f-49ff-9af1-1b93cf7aab22" providerId="ADAL" clId="{56E9DFAE-DDAD-4FCA-8AED-56B2D15DB479}" dt="2026-02-10T11:01:33.780" v="23789" actId="164"/>
          <ac:spMkLst>
            <pc:docMk/>
            <pc:sldMk cId="4153702556" sldId="6069"/>
            <ac:spMk id="5" creationId="{FC55A39F-4A23-F224-8861-99FE69B4C532}"/>
          </ac:spMkLst>
        </pc:spChg>
        <pc:spChg chg="mod topLvl">
          <ac:chgData name="松浦英宗" userId="9b03fd3a-662f-49ff-9af1-1b93cf7aab22" providerId="ADAL" clId="{56E9DFAE-DDAD-4FCA-8AED-56B2D15DB479}" dt="2026-02-10T11:01:33.780" v="23789" actId="164"/>
          <ac:spMkLst>
            <pc:docMk/>
            <pc:sldMk cId="4153702556" sldId="6069"/>
            <ac:spMk id="8" creationId="{6C039323-6853-8BFD-D6A6-50269FC3EC5A}"/>
          </ac:spMkLst>
        </pc:spChg>
        <pc:spChg chg="mod topLvl">
          <ac:chgData name="松浦英宗" userId="9b03fd3a-662f-49ff-9af1-1b93cf7aab22" providerId="ADAL" clId="{56E9DFAE-DDAD-4FCA-8AED-56B2D15DB479}" dt="2026-02-10T11:01:33.780" v="23789" actId="164"/>
          <ac:spMkLst>
            <pc:docMk/>
            <pc:sldMk cId="4153702556" sldId="6069"/>
            <ac:spMk id="9" creationId="{EA575846-289F-F03A-68F2-47D7F8621820}"/>
          </ac:spMkLst>
        </pc:spChg>
        <pc:spChg chg="add 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14" creationId="{36A00FF6-46CE-9440-D16C-7474A671D652}"/>
          </ac:spMkLst>
        </pc:spChg>
        <pc:spChg chg="add mod">
          <ac:chgData name="松浦英宗" userId="9b03fd3a-662f-49ff-9af1-1b93cf7aab22" providerId="ADAL" clId="{56E9DFAE-DDAD-4FCA-8AED-56B2D15DB479}" dt="2026-02-10T11:06:21.433" v="23960" actId="113"/>
          <ac:spMkLst>
            <pc:docMk/>
            <pc:sldMk cId="4153702556" sldId="6069"/>
            <ac:spMk id="15" creationId="{1EF6BF4E-61D3-480A-AEDB-76D1DEC65BBF}"/>
          </ac:spMkLst>
        </pc:spChg>
        <pc:spChg chg="mod">
          <ac:chgData name="松浦英宗" userId="9b03fd3a-662f-49ff-9af1-1b93cf7aab22" providerId="ADAL" clId="{56E9DFAE-DDAD-4FCA-8AED-56B2D15DB479}" dt="2026-02-10T11:01:37.012" v="23791" actId="571"/>
          <ac:spMkLst>
            <pc:docMk/>
            <pc:sldMk cId="4153702556" sldId="6069"/>
            <ac:spMk id="18" creationId="{C8D3ED68-4C01-71D1-21B7-AA04849328BA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19" creationId="{D89A4A04-D992-91C4-40D9-6001F9437C3E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20" creationId="{B6C4963C-5F0C-9839-160C-1D28D40E958D}"/>
          </ac:spMkLst>
        </pc:spChg>
        <pc:spChg chg="mod">
          <ac:chgData name="松浦英宗" userId="9b03fd3a-662f-49ff-9af1-1b93cf7aab22" providerId="ADAL" clId="{56E9DFAE-DDAD-4FCA-8AED-56B2D15DB479}" dt="2026-02-10T11:02:03.840" v="23813" actId="20577"/>
          <ac:spMkLst>
            <pc:docMk/>
            <pc:sldMk cId="4153702556" sldId="6069"/>
            <ac:spMk id="21" creationId="{B445506B-139C-696D-76A8-D33719375D3C}"/>
          </ac:spMkLst>
        </pc:spChg>
        <pc:spChg chg="mod">
          <ac:chgData name="松浦英宗" userId="9b03fd3a-662f-49ff-9af1-1b93cf7aab22" providerId="ADAL" clId="{56E9DFAE-DDAD-4FCA-8AED-56B2D15DB479}" dt="2026-02-10T11:06:21.433" v="23960" actId="113"/>
          <ac:spMkLst>
            <pc:docMk/>
            <pc:sldMk cId="4153702556" sldId="6069"/>
            <ac:spMk id="23" creationId="{44F5738D-B479-4F02-DDDE-4F1896E1BF3F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24" creationId="{839F9AE1-4079-07A2-620C-9A0C9B8606A1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26" creationId="{80FB8524-9A23-D854-EB77-91E9C1ED16D5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27" creationId="{2415E776-56EA-A699-91C6-37D6E3D54D64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28" creationId="{2B515E90-0F43-0CAD-140C-9A467A4B4B71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29" creationId="{4BD36EF0-7B44-9199-B0E8-0FFD212DA558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31" creationId="{1DF375E7-4058-0670-F425-218B0208C183}"/>
          </ac:spMkLst>
        </pc:spChg>
        <pc:spChg chg="mod">
          <ac:chgData name="松浦英宗" userId="9b03fd3a-662f-49ff-9af1-1b93cf7aab22" providerId="ADAL" clId="{56E9DFAE-DDAD-4FCA-8AED-56B2D15DB479}" dt="2026-02-10T11:06:21.433" v="23960" actId="113"/>
          <ac:spMkLst>
            <pc:docMk/>
            <pc:sldMk cId="4153702556" sldId="6069"/>
            <ac:spMk id="32" creationId="{3507F6B5-D8D8-4D4D-E723-B76AD0E195A5}"/>
          </ac:spMkLst>
        </pc:spChg>
        <pc:spChg chg="add mod">
          <ac:chgData name="松浦英宗" userId="9b03fd3a-662f-49ff-9af1-1b93cf7aab22" providerId="ADAL" clId="{56E9DFAE-DDAD-4FCA-8AED-56B2D15DB479}" dt="2026-02-10T11:07:48.670" v="23992" actId="20577"/>
          <ac:spMkLst>
            <pc:docMk/>
            <pc:sldMk cId="4153702556" sldId="6069"/>
            <ac:spMk id="35" creationId="{74D4275A-28D4-5762-0690-D1103268D08F}"/>
          </ac:spMkLst>
        </pc:spChg>
        <pc:grpChg chg="add del mod">
          <ac:chgData name="松浦英宗" userId="9b03fd3a-662f-49ff-9af1-1b93cf7aab22" providerId="ADAL" clId="{56E9DFAE-DDAD-4FCA-8AED-56B2D15DB479}" dt="2026-02-10T10:58:29.539" v="23653" actId="165"/>
          <ac:grpSpMkLst>
            <pc:docMk/>
            <pc:sldMk cId="4153702556" sldId="6069"/>
            <ac:grpSpMk id="6" creationId="{5470BE4A-194F-EA32-5E10-1B6EEBA2A884}"/>
          </ac:grpSpMkLst>
        </pc:grpChg>
        <pc:grpChg chg="add del mod">
          <ac:chgData name="松浦英宗" userId="9b03fd3a-662f-49ff-9af1-1b93cf7aab22" providerId="ADAL" clId="{56E9DFAE-DDAD-4FCA-8AED-56B2D15DB479}" dt="2026-02-10T10:58:29.539" v="23653" actId="165"/>
          <ac:grpSpMkLst>
            <pc:docMk/>
            <pc:sldMk cId="4153702556" sldId="6069"/>
            <ac:grpSpMk id="7" creationId="{92FB4770-37E9-1C5D-ADDA-CEF33509E283}"/>
          </ac:grpSpMkLst>
        </pc:grpChg>
        <pc:grpChg chg="add mod">
          <ac:chgData name="松浦英宗" userId="9b03fd3a-662f-49ff-9af1-1b93cf7aab22" providerId="ADAL" clId="{56E9DFAE-DDAD-4FCA-8AED-56B2D15DB479}" dt="2026-02-10T11:00:39.423" v="23738" actId="164"/>
          <ac:grpSpMkLst>
            <pc:docMk/>
            <pc:sldMk cId="4153702556" sldId="6069"/>
            <ac:grpSpMk id="12" creationId="{CC80EA0F-C3AD-27BC-6077-9C8B94075ACF}"/>
          </ac:grpSpMkLst>
        </pc:grpChg>
        <pc:grpChg chg="add del mod">
          <ac:chgData name="松浦英宗" userId="9b03fd3a-662f-49ff-9af1-1b93cf7aab22" providerId="ADAL" clId="{56E9DFAE-DDAD-4FCA-8AED-56B2D15DB479}" dt="2026-02-10T11:00:45.293" v="23741" actId="165"/>
          <ac:grpSpMkLst>
            <pc:docMk/>
            <pc:sldMk cId="4153702556" sldId="6069"/>
            <ac:grpSpMk id="13" creationId="{9E32B389-4C97-E790-7D52-187F63CFB1FB}"/>
          </ac:grpSpMkLst>
        </pc:grpChg>
        <pc:grpChg chg="add mod">
          <ac:chgData name="松浦英宗" userId="9b03fd3a-662f-49ff-9af1-1b93cf7aab22" providerId="ADAL" clId="{56E9DFAE-DDAD-4FCA-8AED-56B2D15DB479}" dt="2026-02-10T11:06:58.704" v="23974" actId="164"/>
          <ac:grpSpMkLst>
            <pc:docMk/>
            <pc:sldMk cId="4153702556" sldId="6069"/>
            <ac:grpSpMk id="16" creationId="{C7E55114-A853-DE06-699A-C3157C20BC32}"/>
          </ac:grpSpMkLst>
        </pc:grpChg>
        <pc:grpChg chg="add mod">
          <ac:chgData name="松浦英宗" userId="9b03fd3a-662f-49ff-9af1-1b93cf7aab22" providerId="ADAL" clId="{56E9DFAE-DDAD-4FCA-8AED-56B2D15DB479}" dt="2026-02-10T11:06:58.704" v="23974" actId="164"/>
          <ac:grpSpMkLst>
            <pc:docMk/>
            <pc:sldMk cId="4153702556" sldId="6069"/>
            <ac:grpSpMk id="17" creationId="{3ED6E6A7-6455-29AA-FD1C-03904F7ACE4B}"/>
          </ac:grpSpMkLst>
        </pc:grpChg>
        <pc:grpChg chg="add mod">
          <ac:chgData name="松浦英宗" userId="9b03fd3a-662f-49ff-9af1-1b93cf7aab22" providerId="ADAL" clId="{56E9DFAE-DDAD-4FCA-8AED-56B2D15DB479}" dt="2026-02-10T11:06:58.704" v="23974" actId="164"/>
          <ac:grpSpMkLst>
            <pc:docMk/>
            <pc:sldMk cId="4153702556" sldId="6069"/>
            <ac:grpSpMk id="25" creationId="{8AE11853-3553-7973-6807-FD72B2A3C80B}"/>
          </ac:grpSpMkLst>
        </pc:grpChg>
        <pc:grpChg chg="add mod">
          <ac:chgData name="松浦英宗" userId="9b03fd3a-662f-49ff-9af1-1b93cf7aab22" providerId="ADAL" clId="{56E9DFAE-DDAD-4FCA-8AED-56B2D15DB479}" dt="2026-02-10T11:01:48.070" v="23800" actId="1036"/>
          <ac:grpSpMkLst>
            <pc:docMk/>
            <pc:sldMk cId="4153702556" sldId="6069"/>
            <ac:grpSpMk id="33" creationId="{D2389FD8-E257-C289-831F-D5D20ED0DB46}"/>
          </ac:grpSpMkLst>
        </pc:grpChg>
        <pc:grpChg chg="add mod">
          <ac:chgData name="松浦英宗" userId="9b03fd3a-662f-49ff-9af1-1b93cf7aab22" providerId="ADAL" clId="{56E9DFAE-DDAD-4FCA-8AED-56B2D15DB479}" dt="2026-02-10T11:07:02.855" v="23977" actId="1035"/>
          <ac:grpSpMkLst>
            <pc:docMk/>
            <pc:sldMk cId="4153702556" sldId="6069"/>
            <ac:grpSpMk id="34" creationId="{F438CDBA-270C-B90E-294D-2494CCB18179}"/>
          </ac:grpSpMkLst>
        </pc:grpChg>
        <pc:cxnChg chg="add mod topLvl">
          <ac:chgData name="松浦英宗" userId="9b03fd3a-662f-49ff-9af1-1b93cf7aab22" providerId="ADAL" clId="{56E9DFAE-DDAD-4FCA-8AED-56B2D15DB479}" dt="2026-02-10T11:01:33.780" v="23789" actId="164"/>
          <ac:cxnSpMkLst>
            <pc:docMk/>
            <pc:sldMk cId="4153702556" sldId="6069"/>
            <ac:cxnSpMk id="10" creationId="{B9CBDC73-9D42-9748-64D5-78E783C3F183}"/>
          </ac:cxnSpMkLst>
        </pc:cxnChg>
        <pc:cxnChg chg="mod">
          <ac:chgData name="松浦英宗" userId="9b03fd3a-662f-49ff-9af1-1b93cf7aab22" providerId="ADAL" clId="{56E9DFAE-DDAD-4FCA-8AED-56B2D15DB479}" dt="2026-02-10T11:01:37.012" v="23791" actId="571"/>
          <ac:cxnSpMkLst>
            <pc:docMk/>
            <pc:sldMk cId="4153702556" sldId="6069"/>
            <ac:cxnSpMk id="22" creationId="{4D500B77-069A-94C8-C86C-95CA87DC62B2}"/>
          </ac:cxnSpMkLst>
        </pc:cxnChg>
        <pc:cxnChg chg="mod">
          <ac:chgData name="松浦英宗" userId="9b03fd3a-662f-49ff-9af1-1b93cf7aab22" providerId="ADAL" clId="{56E9DFAE-DDAD-4FCA-8AED-56B2D15DB479}" dt="2026-02-10T11:01:38.699" v="23792" actId="571"/>
          <ac:cxnSpMkLst>
            <pc:docMk/>
            <pc:sldMk cId="4153702556" sldId="6069"/>
            <ac:cxnSpMk id="30" creationId="{FD6C8194-E951-3A48-8C20-22CC960BE78C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10T13:08:06.726" v="24621" actId="47"/>
        <pc:sldMkLst>
          <pc:docMk/>
          <pc:sldMk cId="3572107654" sldId="6070"/>
        </pc:sldMkLst>
        <pc:spChg chg="add mod">
          <ac:chgData name="松浦英宗" userId="9b03fd3a-662f-49ff-9af1-1b93cf7aab22" providerId="ADAL" clId="{56E9DFAE-DDAD-4FCA-8AED-56B2D15DB479}" dt="2026-02-10T11:20:02.290" v="24373" actId="1076"/>
          <ac:spMkLst>
            <pc:docMk/>
            <pc:sldMk cId="3572107654" sldId="6070"/>
            <ac:spMk id="2" creationId="{BECF7625-B444-550D-EA48-04840B9AEAA4}"/>
          </ac:spMkLst>
        </pc:spChg>
        <pc:spChg chg="del">
          <ac:chgData name="松浦英宗" userId="9b03fd3a-662f-49ff-9af1-1b93cf7aab22" providerId="ADAL" clId="{56E9DFAE-DDAD-4FCA-8AED-56B2D15DB479}" dt="2026-02-10T11:14:17.808" v="24130" actId="478"/>
          <ac:spMkLst>
            <pc:docMk/>
            <pc:sldMk cId="3572107654" sldId="6070"/>
            <ac:spMk id="3" creationId="{A7EB94ED-8350-F200-C25B-7788FB0F4B95}"/>
          </ac:spMkLst>
        </pc:spChg>
        <pc:spChg chg="add mod">
          <ac:chgData name="松浦英宗" userId="9b03fd3a-662f-49ff-9af1-1b93cf7aab22" providerId="ADAL" clId="{56E9DFAE-DDAD-4FCA-8AED-56B2D15DB479}" dt="2026-02-10T11:17:57.570" v="24295" actId="1035"/>
          <ac:spMkLst>
            <pc:docMk/>
            <pc:sldMk cId="3572107654" sldId="6070"/>
            <ac:spMk id="4" creationId="{DB20189B-7AA5-5FC8-2733-5925CE8EE2EE}"/>
          </ac:spMkLst>
        </pc:spChg>
        <pc:spChg chg="add del mod ord topLvl">
          <ac:chgData name="松浦英宗" userId="9b03fd3a-662f-49ff-9af1-1b93cf7aab22" providerId="ADAL" clId="{56E9DFAE-DDAD-4FCA-8AED-56B2D15DB479}" dt="2026-02-10T11:13:33.194" v="24122" actId="478"/>
          <ac:spMkLst>
            <pc:docMk/>
            <pc:sldMk cId="3572107654" sldId="6070"/>
            <ac:spMk id="5" creationId="{7AACCCD9-47BF-1E32-98AF-1703F9FED7A4}"/>
          </ac:spMkLst>
        </pc:spChg>
        <pc:spChg chg="add mod topLvl">
          <ac:chgData name="松浦英宗" userId="9b03fd3a-662f-49ff-9af1-1b93cf7aab22" providerId="ADAL" clId="{56E9DFAE-DDAD-4FCA-8AED-56B2D15DB479}" dt="2026-02-10T11:20:50.335" v="24435" actId="12789"/>
          <ac:spMkLst>
            <pc:docMk/>
            <pc:sldMk cId="3572107654" sldId="6070"/>
            <ac:spMk id="6" creationId="{BBDECA4D-C3BC-AC28-2C53-15EF90814CE8}"/>
          </ac:spMkLst>
        </pc:spChg>
        <pc:spChg chg="add mod">
          <ac:chgData name="松浦英宗" userId="9b03fd3a-662f-49ff-9af1-1b93cf7aab22" providerId="ADAL" clId="{56E9DFAE-DDAD-4FCA-8AED-56B2D15DB479}" dt="2026-02-10T11:20:30.818" v="24405" actId="12"/>
          <ac:spMkLst>
            <pc:docMk/>
            <pc:sldMk cId="3572107654" sldId="6070"/>
            <ac:spMk id="8" creationId="{AD8DDA55-9DE6-159C-9B9A-3439F46645FB}"/>
          </ac:spMkLst>
        </pc:spChg>
        <pc:spChg chg="add mod">
          <ac:chgData name="松浦英宗" userId="9b03fd3a-662f-49ff-9af1-1b93cf7aab22" providerId="ADAL" clId="{56E9DFAE-DDAD-4FCA-8AED-56B2D15DB479}" dt="2026-02-10T11:21:40.400" v="24572" actId="1038"/>
          <ac:spMkLst>
            <pc:docMk/>
            <pc:sldMk cId="3572107654" sldId="6070"/>
            <ac:spMk id="9" creationId="{E55C6F8E-08DB-6386-CADF-73224E8EC2E1}"/>
          </ac:spMkLst>
        </pc:spChg>
        <pc:spChg chg="add mod">
          <ac:chgData name="松浦英宗" userId="9b03fd3a-662f-49ff-9af1-1b93cf7aab22" providerId="ADAL" clId="{56E9DFAE-DDAD-4FCA-8AED-56B2D15DB479}" dt="2026-02-10T11:21:44.305" v="24573" actId="14100"/>
          <ac:spMkLst>
            <pc:docMk/>
            <pc:sldMk cId="3572107654" sldId="6070"/>
            <ac:spMk id="10" creationId="{7AA3C0DC-8298-F4A4-C6D3-169D8DAEBAA2}"/>
          </ac:spMkLst>
        </pc:spChg>
        <pc:grpChg chg="add del mod ord">
          <ac:chgData name="松浦英宗" userId="9b03fd3a-662f-49ff-9af1-1b93cf7aab22" providerId="ADAL" clId="{56E9DFAE-DDAD-4FCA-8AED-56B2D15DB479}" dt="2026-02-10T11:13:33.194" v="24122" actId="478"/>
          <ac:grpSpMkLst>
            <pc:docMk/>
            <pc:sldMk cId="3572107654" sldId="6070"/>
            <ac:grpSpMk id="7" creationId="{46D10307-9582-0753-3C6A-7D33C775EC96}"/>
          </ac:grpSpMkLst>
        </pc:grpChg>
      </pc:sldChg>
      <pc:sldChg chg="add del">
        <pc:chgData name="松浦英宗" userId="9b03fd3a-662f-49ff-9af1-1b93cf7aab22" providerId="ADAL" clId="{56E9DFAE-DDAD-4FCA-8AED-56B2D15DB479}" dt="2026-02-10T02:59:36.318" v="20412" actId="47"/>
        <pc:sldMkLst>
          <pc:docMk/>
          <pc:sldMk cId="2564307481" sldId="6071"/>
        </pc:sldMkLst>
      </pc:sldChg>
      <pc:sldChg chg="add del">
        <pc:chgData name="松浦英宗" userId="9b03fd3a-662f-49ff-9af1-1b93cf7aab22" providerId="ADAL" clId="{56E9DFAE-DDAD-4FCA-8AED-56B2D15DB479}" dt="2026-02-10T02:59:35.178" v="20411" actId="47"/>
        <pc:sldMkLst>
          <pc:docMk/>
          <pc:sldMk cId="1705941421" sldId="6072"/>
        </pc:sldMkLst>
      </pc:sldChg>
      <pc:sldChg chg="addSp delSp modSp add del mod">
        <pc:chgData name="松浦英宗" userId="9b03fd3a-662f-49ff-9af1-1b93cf7aab22" providerId="ADAL" clId="{56E9DFAE-DDAD-4FCA-8AED-56B2D15DB479}" dt="2026-02-10T11:22:13.452" v="24574" actId="2696"/>
        <pc:sldMkLst>
          <pc:docMk/>
          <pc:sldMk cId="1401680337" sldId="6073"/>
        </pc:sldMkLst>
        <pc:spChg chg="add mod topLvl">
          <ac:chgData name="松浦英宗" userId="9b03fd3a-662f-49ff-9af1-1b93cf7aab22" providerId="ADAL" clId="{56E9DFAE-DDAD-4FCA-8AED-56B2D15DB479}" dt="2026-02-10T05:19:25.639" v="22351" actId="113"/>
          <ac:spMkLst>
            <pc:docMk/>
            <pc:sldMk cId="1401680337" sldId="6073"/>
            <ac:spMk id="2" creationId="{CB5811D6-59FE-B0F2-45B9-9C21BB64DE42}"/>
          </ac:spMkLst>
        </pc:spChg>
        <pc:spChg chg="del">
          <ac:chgData name="松浦英宗" userId="9b03fd3a-662f-49ff-9af1-1b93cf7aab22" providerId="ADAL" clId="{56E9DFAE-DDAD-4FCA-8AED-56B2D15DB479}" dt="2026-02-10T02:55:09.355" v="20327" actId="478"/>
          <ac:spMkLst>
            <pc:docMk/>
            <pc:sldMk cId="1401680337" sldId="6073"/>
            <ac:spMk id="3" creationId="{DC6AD6EA-5107-3867-3B47-0CD52519ED10}"/>
          </ac:spMkLst>
        </pc:spChg>
        <pc:spChg chg="add mod">
          <ac:chgData name="松浦英宗" userId="9b03fd3a-662f-49ff-9af1-1b93cf7aab22" providerId="ADAL" clId="{56E9DFAE-DDAD-4FCA-8AED-56B2D15DB479}" dt="2026-02-10T05:19:25.639" v="22351" actId="113"/>
          <ac:spMkLst>
            <pc:docMk/>
            <pc:sldMk cId="1401680337" sldId="6073"/>
            <ac:spMk id="5" creationId="{F716BBF9-4BB6-6824-AD38-CF888017EACD}"/>
          </ac:spMkLst>
        </pc:spChg>
        <pc:spChg chg="del">
          <ac:chgData name="松浦英宗" userId="9b03fd3a-662f-49ff-9af1-1b93cf7aab22" providerId="ADAL" clId="{56E9DFAE-DDAD-4FCA-8AED-56B2D15DB479}" dt="2026-02-10T02:55:07.434" v="20326" actId="478"/>
          <ac:spMkLst>
            <pc:docMk/>
            <pc:sldMk cId="1401680337" sldId="6073"/>
            <ac:spMk id="10" creationId="{B23DBFE7-83D8-B471-508D-6948C922CFD1}"/>
          </ac:spMkLst>
        </pc:spChg>
        <pc:spChg chg="del mod topLvl">
          <ac:chgData name="松浦英宗" userId="9b03fd3a-662f-49ff-9af1-1b93cf7aab22" providerId="ADAL" clId="{56E9DFAE-DDAD-4FCA-8AED-56B2D15DB479}" dt="2026-02-10T02:55:35.818" v="20336" actId="478"/>
          <ac:spMkLst>
            <pc:docMk/>
            <pc:sldMk cId="1401680337" sldId="6073"/>
            <ac:spMk id="12" creationId="{F587BB06-8A48-6F74-B9C3-DB8C18D26839}"/>
          </ac:spMkLst>
        </pc:spChg>
        <pc:spChg chg="del">
          <ac:chgData name="松浦英宗" userId="9b03fd3a-662f-49ff-9af1-1b93cf7aab22" providerId="ADAL" clId="{56E9DFAE-DDAD-4FCA-8AED-56B2D15DB479}" dt="2026-02-10T02:55:07.434" v="20326" actId="478"/>
          <ac:spMkLst>
            <pc:docMk/>
            <pc:sldMk cId="1401680337" sldId="6073"/>
            <ac:spMk id="13" creationId="{289760F3-79BF-3CFC-ADEF-F4BA9AF03DCD}"/>
          </ac:spMkLst>
        </pc:spChg>
        <pc:spChg chg="del mod topLvl">
          <ac:chgData name="松浦英宗" userId="9b03fd3a-662f-49ff-9af1-1b93cf7aab22" providerId="ADAL" clId="{56E9DFAE-DDAD-4FCA-8AED-56B2D15DB479}" dt="2026-02-10T02:55:13.371" v="20329" actId="478"/>
          <ac:spMkLst>
            <pc:docMk/>
            <pc:sldMk cId="1401680337" sldId="6073"/>
            <ac:spMk id="15" creationId="{DE1B1734-24A1-DFF6-556A-D6BACBCA30C4}"/>
          </ac:spMkLst>
        </pc:spChg>
        <pc:spChg chg="del">
          <ac:chgData name="松浦英宗" userId="9b03fd3a-662f-49ff-9af1-1b93cf7aab22" providerId="ADAL" clId="{56E9DFAE-DDAD-4FCA-8AED-56B2D15DB479}" dt="2026-02-10T02:55:09.355" v="20327" actId="478"/>
          <ac:spMkLst>
            <pc:docMk/>
            <pc:sldMk cId="1401680337" sldId="6073"/>
            <ac:spMk id="16" creationId="{A8B0A62E-1476-F877-D75F-8737CEAA9D7D}"/>
          </ac:spMkLst>
        </pc:spChg>
        <pc:spChg chg="mod">
          <ac:chgData name="松浦英宗" userId="9b03fd3a-662f-49ff-9af1-1b93cf7aab22" providerId="ADAL" clId="{56E9DFAE-DDAD-4FCA-8AED-56B2D15DB479}" dt="2026-02-10T02:55:28.843" v="20334" actId="12789"/>
          <ac:spMkLst>
            <pc:docMk/>
            <pc:sldMk cId="1401680337" sldId="6073"/>
            <ac:spMk id="17" creationId="{8ACB56C1-F427-486D-3BB4-FF72DCC5D3D9}"/>
          </ac:spMkLst>
        </pc:spChg>
        <pc:grpChg chg="add del mod">
          <ac:chgData name="松浦英宗" userId="9b03fd3a-662f-49ff-9af1-1b93cf7aab22" providerId="ADAL" clId="{56E9DFAE-DDAD-4FCA-8AED-56B2D15DB479}" dt="2026-02-10T02:55:34.263" v="20335" actId="165"/>
          <ac:grpSpMkLst>
            <pc:docMk/>
            <pc:sldMk cId="1401680337" sldId="6073"/>
            <ac:grpSpMk id="4" creationId="{FC2A8FAF-1361-96DF-AA54-CE2E2E084438}"/>
          </ac:grpSpMkLst>
        </pc:grpChg>
        <pc:grpChg chg="add mod">
          <ac:chgData name="松浦英宗" userId="9b03fd3a-662f-49ff-9af1-1b93cf7aab22" providerId="ADAL" clId="{56E9DFAE-DDAD-4FCA-8AED-56B2D15DB479}" dt="2026-02-10T02:56:04.811" v="20355" actId="12789"/>
          <ac:grpSpMkLst>
            <pc:docMk/>
            <pc:sldMk cId="1401680337" sldId="6073"/>
            <ac:grpSpMk id="6" creationId="{20D3222D-45A4-E0A6-82FE-5883CDD4CA3A}"/>
          </ac:grpSpMkLst>
        </pc:grpChg>
        <pc:grpChg chg="del">
          <ac:chgData name="松浦英宗" userId="9b03fd3a-662f-49ff-9af1-1b93cf7aab22" providerId="ADAL" clId="{56E9DFAE-DDAD-4FCA-8AED-56B2D15DB479}" dt="2026-02-10T02:55:11.203" v="20328" actId="165"/>
          <ac:grpSpMkLst>
            <pc:docMk/>
            <pc:sldMk cId="1401680337" sldId="6073"/>
            <ac:grpSpMk id="18" creationId="{FDA10355-4664-7636-9E17-CB388B6D0187}"/>
          </ac:grpSpMkLst>
        </pc:grpChg>
      </pc:sldChg>
      <pc:sldChg chg="add del ord">
        <pc:chgData name="松浦英宗" userId="9b03fd3a-662f-49ff-9af1-1b93cf7aab22" providerId="ADAL" clId="{56E9DFAE-DDAD-4FCA-8AED-56B2D15DB479}" dt="2026-02-10T13:08:06.726" v="24621" actId="47"/>
        <pc:sldMkLst>
          <pc:docMk/>
          <pc:sldMk cId="1548559266" sldId="6073"/>
        </pc:sldMkLst>
      </pc:sldChg>
      <pc:sldChg chg="addSp delSp modSp add del mod">
        <pc:chgData name="松浦英宗" userId="9b03fd3a-662f-49ff-9af1-1b93cf7aab22" providerId="ADAL" clId="{56E9DFAE-DDAD-4FCA-8AED-56B2D15DB479}" dt="2026-02-10T13:08:06.726" v="24621" actId="47"/>
        <pc:sldMkLst>
          <pc:docMk/>
          <pc:sldMk cId="758835368" sldId="6074"/>
        </pc:sldMkLst>
        <pc:spChg chg="mod">
          <ac:chgData name="松浦英宗" userId="9b03fd3a-662f-49ff-9af1-1b93cf7aab22" providerId="ADAL" clId="{56E9DFAE-DDAD-4FCA-8AED-56B2D15DB479}" dt="2026-02-10T11:29:13.755" v="24608" actId="6549"/>
          <ac:spMkLst>
            <pc:docMk/>
            <pc:sldMk cId="758835368" sldId="6074"/>
            <ac:spMk id="3" creationId="{BF680F4A-871D-209E-7280-7EF0741B6CC4}"/>
          </ac:spMkLst>
        </pc:spChg>
        <pc:spChg chg="del">
          <ac:chgData name="松浦英宗" userId="9b03fd3a-662f-49ff-9af1-1b93cf7aab22" providerId="ADAL" clId="{56E9DFAE-DDAD-4FCA-8AED-56B2D15DB479}" dt="2026-02-10T03:02:59.199" v="20433" actId="478"/>
          <ac:spMkLst>
            <pc:docMk/>
            <pc:sldMk cId="758835368" sldId="6074"/>
            <ac:spMk id="4" creationId="{3D16B8EA-305E-7B17-87FF-25EA05AE6899}"/>
          </ac:spMkLst>
        </pc:spChg>
        <pc:spChg chg="del">
          <ac:chgData name="松浦英宗" userId="9b03fd3a-662f-49ff-9af1-1b93cf7aab22" providerId="ADAL" clId="{56E9DFAE-DDAD-4FCA-8AED-56B2D15DB479}" dt="2026-02-10T03:04:48.621" v="20525" actId="478"/>
          <ac:spMkLst>
            <pc:docMk/>
            <pc:sldMk cId="758835368" sldId="6074"/>
            <ac:spMk id="5" creationId="{3F41B92C-B171-CFF9-EB58-0315CC7C1A5D}"/>
          </ac:spMkLst>
        </pc:spChg>
        <pc:spChg chg="mod topLvl">
          <ac:chgData name="松浦英宗" userId="9b03fd3a-662f-49ff-9af1-1b93cf7aab22" providerId="ADAL" clId="{56E9DFAE-DDAD-4FCA-8AED-56B2D15DB479}" dt="2026-02-10T03:05:15.473" v="20528" actId="164"/>
          <ac:spMkLst>
            <pc:docMk/>
            <pc:sldMk cId="758835368" sldId="6074"/>
            <ac:spMk id="7" creationId="{FBFF8046-F094-3D73-67BD-65866DAF5B2E}"/>
          </ac:spMkLst>
        </pc:spChg>
        <pc:spChg chg="mod topLvl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9" creationId="{33C4B9BC-D8F2-48FA-E06A-0E288BAE61DF}"/>
          </ac:spMkLst>
        </pc:spChg>
        <pc:spChg chg="mod">
          <ac:chgData name="松浦英宗" userId="9b03fd3a-662f-49ff-9af1-1b93cf7aab22" providerId="ADAL" clId="{56E9DFAE-DDAD-4FCA-8AED-56B2D15DB479}" dt="2026-02-10T05:41:13.246" v="22360"/>
          <ac:spMkLst>
            <pc:docMk/>
            <pc:sldMk cId="758835368" sldId="6074"/>
            <ac:spMk id="14" creationId="{7BEB04A3-621F-0907-73F2-88F71D7839B1}"/>
          </ac:spMkLst>
        </pc:spChg>
        <pc:spChg chg="mod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15" creationId="{FA63DA06-159A-DF42-D6F0-EF0C2D91BC1F}"/>
          </ac:spMkLst>
        </pc:spChg>
        <pc:spChg chg="mod">
          <ac:chgData name="松浦英宗" userId="9b03fd3a-662f-49ff-9af1-1b93cf7aab22" providerId="ADAL" clId="{56E9DFAE-DDAD-4FCA-8AED-56B2D15DB479}" dt="2026-02-10T03:05:07.792" v="20527" actId="255"/>
          <ac:spMkLst>
            <pc:docMk/>
            <pc:sldMk cId="758835368" sldId="6074"/>
            <ac:spMk id="16" creationId="{1F71718C-60E2-D7A7-9363-90598B242E3A}"/>
          </ac:spMkLst>
        </pc:spChg>
        <pc:spChg chg="mod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17" creationId="{CFE129FE-7F47-B8CD-0D1F-F349EE59B17E}"/>
          </ac:spMkLst>
        </pc:spChg>
        <pc:spChg chg="mod">
          <ac:chgData name="松浦英宗" userId="9b03fd3a-662f-49ff-9af1-1b93cf7aab22" providerId="ADAL" clId="{56E9DFAE-DDAD-4FCA-8AED-56B2D15DB479}" dt="2026-02-10T05:41:43.687" v="22366"/>
          <ac:spMkLst>
            <pc:docMk/>
            <pc:sldMk cId="758835368" sldId="6074"/>
            <ac:spMk id="20" creationId="{73B262E0-701D-9295-0FF7-760361352F8F}"/>
          </ac:spMkLst>
        </pc:spChg>
        <pc:spChg chg="mod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21" creationId="{B55446F8-9F42-E199-2B5E-50082CA48FCA}"/>
          </ac:spMkLst>
        </pc:spChg>
        <pc:spChg chg="mod">
          <ac:chgData name="松浦英宗" userId="9b03fd3a-662f-49ff-9af1-1b93cf7aab22" providerId="ADAL" clId="{56E9DFAE-DDAD-4FCA-8AED-56B2D15DB479}" dt="2026-02-10T03:05:07.792" v="20527" actId="255"/>
          <ac:spMkLst>
            <pc:docMk/>
            <pc:sldMk cId="758835368" sldId="6074"/>
            <ac:spMk id="22" creationId="{B8096E74-7C9C-B7DA-917F-C94E1431C0F2}"/>
          </ac:spMkLst>
        </pc:spChg>
        <pc:spChg chg="mod">
          <ac:chgData name="松浦英宗" userId="9b03fd3a-662f-49ff-9af1-1b93cf7aab22" providerId="ADAL" clId="{56E9DFAE-DDAD-4FCA-8AED-56B2D15DB479}" dt="2026-02-10T05:42:43.503" v="22396" actId="20577"/>
          <ac:spMkLst>
            <pc:docMk/>
            <pc:sldMk cId="758835368" sldId="6074"/>
            <ac:spMk id="23" creationId="{AD6FEABD-0C5E-B5E3-7C22-4395943E0E1B}"/>
          </ac:spMkLst>
        </pc:spChg>
        <pc:spChg chg="del mod">
          <ac:chgData name="松浦英宗" userId="9b03fd3a-662f-49ff-9af1-1b93cf7aab22" providerId="ADAL" clId="{56E9DFAE-DDAD-4FCA-8AED-56B2D15DB479}" dt="2026-02-10T03:04:19.264" v="20484" actId="478"/>
          <ac:spMkLst>
            <pc:docMk/>
            <pc:sldMk cId="758835368" sldId="6074"/>
            <ac:spMk id="24" creationId="{AC419F77-A846-5C72-8D45-0159A05E661E}"/>
          </ac:spMkLst>
        </pc:spChg>
        <pc:spChg chg="mod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26" creationId="{35618E7E-6388-BB34-0AAE-D224ED7F75B7}"/>
          </ac:spMkLst>
        </pc:spChg>
        <pc:spChg chg="mod topLvl">
          <ac:chgData name="松浦英宗" userId="9b03fd3a-662f-49ff-9af1-1b93cf7aab22" providerId="ADAL" clId="{56E9DFAE-DDAD-4FCA-8AED-56B2D15DB479}" dt="2026-02-10T03:05:15.473" v="20528" actId="164"/>
          <ac:spMkLst>
            <pc:docMk/>
            <pc:sldMk cId="758835368" sldId="6074"/>
            <ac:spMk id="29" creationId="{A05A98BB-E392-1D95-F9B7-23EFBB41C848}"/>
          </ac:spMkLst>
        </pc:spChg>
        <pc:spChg chg="mod topLvl">
          <ac:chgData name="松浦英宗" userId="9b03fd3a-662f-49ff-9af1-1b93cf7aab22" providerId="ADAL" clId="{56E9DFAE-DDAD-4FCA-8AED-56B2D15DB479}" dt="2026-02-10T05:40:54.720" v="22354"/>
          <ac:spMkLst>
            <pc:docMk/>
            <pc:sldMk cId="758835368" sldId="6074"/>
            <ac:spMk id="31" creationId="{3CDF088C-C768-F4D2-A33D-3B28685D863A}"/>
          </ac:spMkLst>
        </pc:spChg>
        <pc:spChg chg="del mod">
          <ac:chgData name="松浦英宗" userId="9b03fd3a-662f-49ff-9af1-1b93cf7aab22" providerId="ADAL" clId="{56E9DFAE-DDAD-4FCA-8AED-56B2D15DB479}" dt="2026-02-10T03:03:36.742" v="20474" actId="478"/>
          <ac:spMkLst>
            <pc:docMk/>
            <pc:sldMk cId="758835368" sldId="6074"/>
            <ac:spMk id="32" creationId="{D5202C40-7835-983A-619D-B2043D6B1565}"/>
          </ac:spMkLst>
        </pc:spChg>
        <pc:spChg chg="del mod">
          <ac:chgData name="松浦英宗" userId="9b03fd3a-662f-49ff-9af1-1b93cf7aab22" providerId="ADAL" clId="{56E9DFAE-DDAD-4FCA-8AED-56B2D15DB479}" dt="2026-02-10T03:03:36.742" v="20474" actId="478"/>
          <ac:spMkLst>
            <pc:docMk/>
            <pc:sldMk cId="758835368" sldId="6074"/>
            <ac:spMk id="33" creationId="{BEAB978F-BB4C-5888-C066-6F4A5D0C5685}"/>
          </ac:spMkLst>
        </pc:spChg>
        <pc:spChg chg="add del">
          <ac:chgData name="松浦英宗" userId="9b03fd3a-662f-49ff-9af1-1b93cf7aab22" providerId="ADAL" clId="{56E9DFAE-DDAD-4FCA-8AED-56B2D15DB479}" dt="2026-02-10T03:03:22.630" v="20450" actId="478"/>
          <ac:spMkLst>
            <pc:docMk/>
            <pc:sldMk cId="758835368" sldId="6074"/>
            <ac:spMk id="34" creationId="{3E248E89-5957-F507-FDF4-EB365BFB3DAF}"/>
          </ac:spMkLst>
        </pc:spChg>
        <pc:spChg chg="add del mod">
          <ac:chgData name="松浦英宗" userId="9b03fd3a-662f-49ff-9af1-1b93cf7aab22" providerId="ADAL" clId="{56E9DFAE-DDAD-4FCA-8AED-56B2D15DB479}" dt="2026-02-10T03:03:22.630" v="20450" actId="478"/>
          <ac:spMkLst>
            <pc:docMk/>
            <pc:sldMk cId="758835368" sldId="6074"/>
            <ac:spMk id="36" creationId="{77C94060-3245-B2B0-178B-9D0581923D99}"/>
          </ac:spMkLst>
        </pc:spChg>
        <pc:spChg chg="add del mod">
          <ac:chgData name="松浦英宗" userId="9b03fd3a-662f-49ff-9af1-1b93cf7aab22" providerId="ADAL" clId="{56E9DFAE-DDAD-4FCA-8AED-56B2D15DB479}" dt="2026-02-10T03:03:22.630" v="20450" actId="478"/>
          <ac:spMkLst>
            <pc:docMk/>
            <pc:sldMk cId="758835368" sldId="6074"/>
            <ac:spMk id="37" creationId="{0B873E69-54B4-8B07-D26E-EE6591395B89}"/>
          </ac:spMkLst>
        </pc:spChg>
        <pc:spChg chg="add del mod">
          <ac:chgData name="松浦英宗" userId="9b03fd3a-662f-49ff-9af1-1b93cf7aab22" providerId="ADAL" clId="{56E9DFAE-DDAD-4FCA-8AED-56B2D15DB479}" dt="2026-02-10T03:03:22.630" v="20450" actId="478"/>
          <ac:spMkLst>
            <pc:docMk/>
            <pc:sldMk cId="758835368" sldId="6074"/>
            <ac:spMk id="38" creationId="{4FD52563-35F5-7E9A-348F-0A333C7CEF12}"/>
          </ac:spMkLst>
        </pc:spChg>
        <pc:spChg chg="mod topLvl">
          <ac:chgData name="松浦英宗" userId="9b03fd3a-662f-49ff-9af1-1b93cf7aab22" providerId="ADAL" clId="{56E9DFAE-DDAD-4FCA-8AED-56B2D15DB479}" dt="2026-02-10T03:05:15.473" v="20528" actId="164"/>
          <ac:spMkLst>
            <pc:docMk/>
            <pc:sldMk cId="758835368" sldId="6074"/>
            <ac:spMk id="39" creationId="{DD0A7BC0-E08A-CF2E-30B7-6527043AFD61}"/>
          </ac:spMkLst>
        </pc:spChg>
        <pc:spChg chg="mod topLvl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41" creationId="{77C10E08-740A-9FEB-544B-EB7716259756}"/>
          </ac:spMkLst>
        </pc:spChg>
        <pc:spChg chg="del mod">
          <ac:chgData name="松浦英宗" userId="9b03fd3a-662f-49ff-9af1-1b93cf7aab22" providerId="ADAL" clId="{56E9DFAE-DDAD-4FCA-8AED-56B2D15DB479}" dt="2026-02-10T03:03:36.742" v="20474" actId="478"/>
          <ac:spMkLst>
            <pc:docMk/>
            <pc:sldMk cId="758835368" sldId="6074"/>
            <ac:spMk id="42" creationId="{23C92C23-D8B3-3B8A-C52B-5E6AE82B1347}"/>
          </ac:spMkLst>
        </pc:spChg>
        <pc:spChg chg="del mod">
          <ac:chgData name="松浦英宗" userId="9b03fd3a-662f-49ff-9af1-1b93cf7aab22" providerId="ADAL" clId="{56E9DFAE-DDAD-4FCA-8AED-56B2D15DB479}" dt="2026-02-10T03:03:36.742" v="20474" actId="478"/>
          <ac:spMkLst>
            <pc:docMk/>
            <pc:sldMk cId="758835368" sldId="6074"/>
            <ac:spMk id="43" creationId="{8058CA0A-E71A-A030-B0E3-78D880BB4E9D}"/>
          </ac:spMkLst>
        </pc:spChg>
        <pc:spChg chg="del">
          <ac:chgData name="松浦英宗" userId="9b03fd3a-662f-49ff-9af1-1b93cf7aab22" providerId="ADAL" clId="{56E9DFAE-DDAD-4FCA-8AED-56B2D15DB479}" dt="2026-02-10T03:03:03.028" v="20434" actId="478"/>
          <ac:spMkLst>
            <pc:docMk/>
            <pc:sldMk cId="758835368" sldId="6074"/>
            <ac:spMk id="44" creationId="{3B855073-F3AB-2A72-F16A-5C3079C8897A}"/>
          </ac:spMkLst>
        </pc:spChg>
        <pc:spChg chg="del">
          <ac:chgData name="松浦英宗" userId="9b03fd3a-662f-49ff-9af1-1b93cf7aab22" providerId="ADAL" clId="{56E9DFAE-DDAD-4FCA-8AED-56B2D15DB479}" dt="2026-02-10T03:03:03.028" v="20434" actId="478"/>
          <ac:spMkLst>
            <pc:docMk/>
            <pc:sldMk cId="758835368" sldId="6074"/>
            <ac:spMk id="46" creationId="{E5204D6A-F195-BBA6-4987-729E9374BB94}"/>
          </ac:spMkLst>
        </pc:spChg>
        <pc:spChg chg="del">
          <ac:chgData name="松浦英宗" userId="9b03fd3a-662f-49ff-9af1-1b93cf7aab22" providerId="ADAL" clId="{56E9DFAE-DDAD-4FCA-8AED-56B2D15DB479}" dt="2026-02-10T03:03:03.028" v="20434" actId="478"/>
          <ac:spMkLst>
            <pc:docMk/>
            <pc:sldMk cId="758835368" sldId="6074"/>
            <ac:spMk id="47" creationId="{FAE0EB9C-4A44-DB2A-4C7B-8912969DBE70}"/>
          </ac:spMkLst>
        </pc:spChg>
        <pc:spChg chg="del">
          <ac:chgData name="松浦英宗" userId="9b03fd3a-662f-49ff-9af1-1b93cf7aab22" providerId="ADAL" clId="{56E9DFAE-DDAD-4FCA-8AED-56B2D15DB479}" dt="2026-02-10T03:03:03.028" v="20434" actId="478"/>
          <ac:spMkLst>
            <pc:docMk/>
            <pc:sldMk cId="758835368" sldId="6074"/>
            <ac:spMk id="48" creationId="{FD013810-D8FA-10E4-C61B-74BD58DCFDD2}"/>
          </ac:spMkLst>
        </pc:spChg>
        <pc:spChg chg="add del mod">
          <ac:chgData name="松浦英宗" userId="9b03fd3a-662f-49ff-9af1-1b93cf7aab22" providerId="ADAL" clId="{56E9DFAE-DDAD-4FCA-8AED-56B2D15DB479}" dt="2026-02-10T03:05:07.792" v="20527" actId="255"/>
          <ac:spMkLst>
            <pc:docMk/>
            <pc:sldMk cId="758835368" sldId="6074"/>
            <ac:spMk id="50" creationId="{370F30EF-4E0F-3FEB-3AE7-2F08F73F3C7F}"/>
          </ac:spMkLst>
        </pc:spChg>
        <pc:spChg chg="add del">
          <ac:chgData name="松浦英宗" userId="9b03fd3a-662f-49ff-9af1-1b93cf7aab22" providerId="ADAL" clId="{56E9DFAE-DDAD-4FCA-8AED-56B2D15DB479}" dt="2026-02-10T03:03:36.742" v="20474" actId="478"/>
          <ac:spMkLst>
            <pc:docMk/>
            <pc:sldMk cId="758835368" sldId="6074"/>
            <ac:spMk id="51" creationId="{66D897CC-202A-05A1-DCDB-AA912A2296EF}"/>
          </ac:spMkLst>
        </pc:spChg>
        <pc:spChg chg="add del">
          <ac:chgData name="松浦英宗" userId="9b03fd3a-662f-49ff-9af1-1b93cf7aab22" providerId="ADAL" clId="{56E9DFAE-DDAD-4FCA-8AED-56B2D15DB479}" dt="2026-02-10T03:03:36.742" v="20474" actId="478"/>
          <ac:spMkLst>
            <pc:docMk/>
            <pc:sldMk cId="758835368" sldId="6074"/>
            <ac:spMk id="52" creationId="{B7918440-73D1-D800-319B-30B05C3D41B0}"/>
          </ac:spMkLst>
        </pc:spChg>
        <pc:spChg chg="mod">
          <ac:chgData name="松浦英宗" userId="9b03fd3a-662f-49ff-9af1-1b93cf7aab22" providerId="ADAL" clId="{56E9DFAE-DDAD-4FCA-8AED-56B2D15DB479}" dt="2026-02-10T05:42:07.098" v="22388" actId="20577"/>
          <ac:spMkLst>
            <pc:docMk/>
            <pc:sldMk cId="758835368" sldId="6074"/>
            <ac:spMk id="53" creationId="{D31670BF-0417-CEB0-254C-855A9F2A9466}"/>
          </ac:spMkLst>
        </pc:spChg>
        <pc:spChg chg="mod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54" creationId="{DDFB176D-F091-D28D-314C-8AC20C8A7753}"/>
          </ac:spMkLst>
        </pc:spChg>
        <pc:spChg chg="mod">
          <ac:chgData name="松浦英宗" userId="9b03fd3a-662f-49ff-9af1-1b93cf7aab22" providerId="ADAL" clId="{56E9DFAE-DDAD-4FCA-8AED-56B2D15DB479}" dt="2026-02-10T03:04:33.911" v="20503" actId="571"/>
          <ac:spMkLst>
            <pc:docMk/>
            <pc:sldMk cId="758835368" sldId="6074"/>
            <ac:spMk id="55" creationId="{CA68D14B-3569-08A6-B562-085826F897C8}"/>
          </ac:spMkLst>
        </pc:spChg>
        <pc:spChg chg="mod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56" creationId="{9E0CD697-7B0C-E92E-89CC-94F01D6A7280}"/>
          </ac:spMkLst>
        </pc:spChg>
        <pc:spChg chg="add mod">
          <ac:chgData name="松浦英宗" userId="9b03fd3a-662f-49ff-9af1-1b93cf7aab22" providerId="ADAL" clId="{56E9DFAE-DDAD-4FCA-8AED-56B2D15DB479}" dt="2026-02-10T05:44:05.735" v="22465" actId="207"/>
          <ac:spMkLst>
            <pc:docMk/>
            <pc:sldMk cId="758835368" sldId="6074"/>
            <ac:spMk id="58" creationId="{632B91C5-FBBC-3B59-22B0-9D4543F825FB}"/>
          </ac:spMkLst>
        </pc:spChg>
        <pc:spChg chg="add mod">
          <ac:chgData name="松浦英宗" userId="9b03fd3a-662f-49ff-9af1-1b93cf7aab22" providerId="ADAL" clId="{56E9DFAE-DDAD-4FCA-8AED-56B2D15DB479}" dt="2026-02-10T05:44:05.735" v="22465" actId="207"/>
          <ac:spMkLst>
            <pc:docMk/>
            <pc:sldMk cId="758835368" sldId="6074"/>
            <ac:spMk id="59" creationId="{AF8418EF-5E35-3CE3-9007-BD91B65FE6E4}"/>
          </ac:spMkLst>
        </pc:spChg>
        <pc:spChg chg="add mod">
          <ac:chgData name="松浦英宗" userId="9b03fd3a-662f-49ff-9af1-1b93cf7aab22" providerId="ADAL" clId="{56E9DFAE-DDAD-4FCA-8AED-56B2D15DB479}" dt="2026-02-10T05:44:05.735" v="22465" actId="207"/>
          <ac:spMkLst>
            <pc:docMk/>
            <pc:sldMk cId="758835368" sldId="6074"/>
            <ac:spMk id="60" creationId="{966CA290-BE69-BC69-8537-930118933ECF}"/>
          </ac:spMkLst>
        </pc:spChg>
        <pc:spChg chg="add mod">
          <ac:chgData name="松浦英宗" userId="9b03fd3a-662f-49ff-9af1-1b93cf7aab22" providerId="ADAL" clId="{56E9DFAE-DDAD-4FCA-8AED-56B2D15DB479}" dt="2026-02-10T05:44:05.735" v="22465" actId="207"/>
          <ac:spMkLst>
            <pc:docMk/>
            <pc:sldMk cId="758835368" sldId="6074"/>
            <ac:spMk id="61" creationId="{AE236BA6-E2E9-0D13-99B6-DDC3559D9458}"/>
          </ac:spMkLst>
        </pc:spChg>
        <pc:grpChg chg="add del mod">
          <ac:chgData name="松浦英宗" userId="9b03fd3a-662f-49ff-9af1-1b93cf7aab22" providerId="ADAL" clId="{56E9DFAE-DDAD-4FCA-8AED-56B2D15DB479}" dt="2026-02-10T03:04:10.422" v="20481" actId="165"/>
          <ac:grpSpMkLst>
            <pc:docMk/>
            <pc:sldMk cId="758835368" sldId="6074"/>
            <ac:grpSpMk id="2" creationId="{997F8948-73EB-A632-4405-7AF56A8052BB}"/>
          </ac:grpSpMkLst>
        </pc:grpChg>
        <pc:grpChg chg="add del mod">
          <ac:chgData name="松浦英宗" userId="9b03fd3a-662f-49ff-9af1-1b93cf7aab22" providerId="ADAL" clId="{56E9DFAE-DDAD-4FCA-8AED-56B2D15DB479}" dt="2026-02-10T03:04:10.422" v="20481" actId="165"/>
          <ac:grpSpMkLst>
            <pc:docMk/>
            <pc:sldMk cId="758835368" sldId="6074"/>
            <ac:grpSpMk id="6" creationId="{FFA7959E-5819-F0E5-65F7-B135593B3CAD}"/>
          </ac:grpSpMkLst>
        </pc:grpChg>
        <pc:grpChg chg="add del mod">
          <ac:chgData name="松浦英宗" userId="9b03fd3a-662f-49ff-9af1-1b93cf7aab22" providerId="ADAL" clId="{56E9DFAE-DDAD-4FCA-8AED-56B2D15DB479}" dt="2026-02-10T03:04:10.422" v="20481" actId="165"/>
          <ac:grpSpMkLst>
            <pc:docMk/>
            <pc:sldMk cId="758835368" sldId="6074"/>
            <ac:grpSpMk id="10" creationId="{B9FD9A99-2A70-BA58-9312-F07EB7FCAF65}"/>
          </ac:grpSpMkLst>
        </pc:grpChg>
        <pc:grpChg chg="add mod">
          <ac:chgData name="松浦英宗" userId="9b03fd3a-662f-49ff-9af1-1b93cf7aab22" providerId="ADAL" clId="{56E9DFAE-DDAD-4FCA-8AED-56B2D15DB479}" dt="2026-02-10T03:05:15.473" v="20528" actId="164"/>
          <ac:grpSpMkLst>
            <pc:docMk/>
            <pc:sldMk cId="758835368" sldId="6074"/>
            <ac:grpSpMk id="11" creationId="{0D984206-6179-DE36-D847-6401E8073066}"/>
          </ac:grpSpMkLst>
        </pc:grpChg>
        <pc:grpChg chg="add mod">
          <ac:chgData name="松浦英宗" userId="9b03fd3a-662f-49ff-9af1-1b93cf7aab22" providerId="ADAL" clId="{56E9DFAE-DDAD-4FCA-8AED-56B2D15DB479}" dt="2026-02-10T03:05:15.473" v="20528" actId="164"/>
          <ac:grpSpMkLst>
            <pc:docMk/>
            <pc:sldMk cId="758835368" sldId="6074"/>
            <ac:grpSpMk id="13" creationId="{B6916EC4-A5A1-C60A-9C85-47173A78F348}"/>
          </ac:grpSpMkLst>
        </pc:grpChg>
        <pc:grpChg chg="add mod">
          <ac:chgData name="松浦英宗" userId="9b03fd3a-662f-49ff-9af1-1b93cf7aab22" providerId="ADAL" clId="{56E9DFAE-DDAD-4FCA-8AED-56B2D15DB479}" dt="2026-02-10T03:05:15.473" v="20528" actId="164"/>
          <ac:grpSpMkLst>
            <pc:docMk/>
            <pc:sldMk cId="758835368" sldId="6074"/>
            <ac:grpSpMk id="19" creationId="{0DCC8DDF-F2A5-0C59-7C20-92CD5DB3C047}"/>
          </ac:grpSpMkLst>
        </pc:grpChg>
        <pc:grpChg chg="add mod">
          <ac:chgData name="松浦英宗" userId="9b03fd3a-662f-49ff-9af1-1b93cf7aab22" providerId="ADAL" clId="{56E9DFAE-DDAD-4FCA-8AED-56B2D15DB479}" dt="2026-02-10T03:05:15.473" v="20528" actId="164"/>
          <ac:grpSpMkLst>
            <pc:docMk/>
            <pc:sldMk cId="758835368" sldId="6074"/>
            <ac:grpSpMk id="28" creationId="{03E2B4E9-3479-5986-E064-2D18786C953A}"/>
          </ac:grpSpMkLst>
        </pc:grpChg>
        <pc:grpChg chg="add mod">
          <ac:chgData name="松浦英宗" userId="9b03fd3a-662f-49ff-9af1-1b93cf7aab22" providerId="ADAL" clId="{56E9DFAE-DDAD-4FCA-8AED-56B2D15DB479}" dt="2026-02-10T03:05:16.914" v="20535" actId="1035"/>
          <ac:grpSpMkLst>
            <pc:docMk/>
            <pc:sldMk cId="758835368" sldId="6074"/>
            <ac:grpSpMk id="57" creationId="{52897B52-C2E9-9990-D7DD-34847D49E9F4}"/>
          </ac:grpSpMkLst>
        </pc:grpChg>
        <pc:grpChg chg="add del mod ord">
          <ac:chgData name="松浦英宗" userId="9b03fd3a-662f-49ff-9af1-1b93cf7aab22" providerId="ADAL" clId="{56E9DFAE-DDAD-4FCA-8AED-56B2D15DB479}" dt="2026-02-10T05:44:22.518" v="22468" actId="478"/>
          <ac:grpSpMkLst>
            <pc:docMk/>
            <pc:sldMk cId="758835368" sldId="6074"/>
            <ac:grpSpMk id="62" creationId="{1BEBDC3C-7D75-1F64-DA4D-17EFE09B7390}"/>
          </ac:grpSpMkLst>
        </pc:grpChg>
        <pc:cxnChg chg="mod topLvl">
          <ac:chgData name="松浦英宗" userId="9b03fd3a-662f-49ff-9af1-1b93cf7aab22" providerId="ADAL" clId="{56E9DFAE-DDAD-4FCA-8AED-56B2D15DB479}" dt="2026-02-10T03:05:15.473" v="20528" actId="164"/>
          <ac:cxnSpMkLst>
            <pc:docMk/>
            <pc:sldMk cId="758835368" sldId="6074"/>
            <ac:cxnSpMk id="8" creationId="{B4259BC4-C4E0-2721-8E82-959C4F62380A}"/>
          </ac:cxnSpMkLst>
        </pc:cxnChg>
        <pc:cxnChg chg="add mod">
          <ac:chgData name="松浦英宗" userId="9b03fd3a-662f-49ff-9af1-1b93cf7aab22" providerId="ADAL" clId="{56E9DFAE-DDAD-4FCA-8AED-56B2D15DB479}" dt="2026-02-10T03:04:52.862" v="20526" actId="465"/>
          <ac:cxnSpMkLst>
            <pc:docMk/>
            <pc:sldMk cId="758835368" sldId="6074"/>
            <ac:cxnSpMk id="12" creationId="{0FE4F4FB-AD0F-6603-DF30-F1BD16955F7D}"/>
          </ac:cxnSpMkLst>
        </pc:cxnChg>
        <pc:cxnChg chg="add mod">
          <ac:chgData name="松浦英宗" userId="9b03fd3a-662f-49ff-9af1-1b93cf7aab22" providerId="ADAL" clId="{56E9DFAE-DDAD-4FCA-8AED-56B2D15DB479}" dt="2026-02-10T03:05:15.473" v="20528" actId="164"/>
          <ac:cxnSpMkLst>
            <pc:docMk/>
            <pc:sldMk cId="758835368" sldId="6074"/>
            <ac:cxnSpMk id="18" creationId="{88143912-F120-CE7F-39CF-19CB4D239F77}"/>
          </ac:cxnSpMkLst>
        </pc:cxnChg>
        <pc:cxnChg chg="mod">
          <ac:chgData name="松浦英宗" userId="9b03fd3a-662f-49ff-9af1-1b93cf7aab22" providerId="ADAL" clId="{56E9DFAE-DDAD-4FCA-8AED-56B2D15DB479}" dt="2026-02-10T03:04:52.862" v="20526" actId="465"/>
          <ac:cxnSpMkLst>
            <pc:docMk/>
            <pc:sldMk cId="758835368" sldId="6074"/>
            <ac:cxnSpMk id="25" creationId="{B0C7DAD2-F677-72A8-1F7D-7361EF1AFC53}"/>
          </ac:cxnSpMkLst>
        </pc:cxnChg>
        <pc:cxnChg chg="add del mod">
          <ac:chgData name="松浦英宗" userId="9b03fd3a-662f-49ff-9af1-1b93cf7aab22" providerId="ADAL" clId="{56E9DFAE-DDAD-4FCA-8AED-56B2D15DB479}" dt="2026-02-10T03:04:35.415" v="20504" actId="478"/>
          <ac:cxnSpMkLst>
            <pc:docMk/>
            <pc:sldMk cId="758835368" sldId="6074"/>
            <ac:cxnSpMk id="27" creationId="{04EC9DD5-A4DD-8B70-BB09-98060CEF5D48}"/>
          </ac:cxnSpMkLst>
        </pc:cxnChg>
        <pc:cxnChg chg="mod">
          <ac:chgData name="松浦英宗" userId="9b03fd3a-662f-49ff-9af1-1b93cf7aab22" providerId="ADAL" clId="{56E9DFAE-DDAD-4FCA-8AED-56B2D15DB479}" dt="2026-02-10T03:04:02.719" v="20479" actId="164"/>
          <ac:cxnSpMkLst>
            <pc:docMk/>
            <pc:sldMk cId="758835368" sldId="6074"/>
            <ac:cxnSpMk id="30" creationId="{7EFA147D-65EC-ED09-103C-01AA8D7E36D6}"/>
          </ac:cxnSpMkLst>
        </pc:cxnChg>
        <pc:cxnChg chg="add del">
          <ac:chgData name="松浦英宗" userId="9b03fd3a-662f-49ff-9af1-1b93cf7aab22" providerId="ADAL" clId="{56E9DFAE-DDAD-4FCA-8AED-56B2D15DB479}" dt="2026-02-10T03:03:22.630" v="20450" actId="478"/>
          <ac:cxnSpMkLst>
            <pc:docMk/>
            <pc:sldMk cId="758835368" sldId="6074"/>
            <ac:cxnSpMk id="35" creationId="{1476114A-64AE-C65D-8689-723BC9327848}"/>
          </ac:cxnSpMkLst>
        </pc:cxnChg>
        <pc:cxnChg chg="mod">
          <ac:chgData name="松浦英宗" userId="9b03fd3a-662f-49ff-9af1-1b93cf7aab22" providerId="ADAL" clId="{56E9DFAE-DDAD-4FCA-8AED-56B2D15DB479}" dt="2026-02-10T03:03:41.349" v="20475" actId="164"/>
          <ac:cxnSpMkLst>
            <pc:docMk/>
            <pc:sldMk cId="758835368" sldId="6074"/>
            <ac:cxnSpMk id="40" creationId="{749D8096-026C-81B2-A3FA-905225D56BAD}"/>
          </ac:cxnSpMkLst>
        </pc:cxnChg>
        <pc:cxnChg chg="del">
          <ac:chgData name="松浦英宗" userId="9b03fd3a-662f-49ff-9af1-1b93cf7aab22" providerId="ADAL" clId="{56E9DFAE-DDAD-4FCA-8AED-56B2D15DB479}" dt="2026-02-10T03:03:03.028" v="20434" actId="478"/>
          <ac:cxnSpMkLst>
            <pc:docMk/>
            <pc:sldMk cId="758835368" sldId="6074"/>
            <ac:cxnSpMk id="45" creationId="{3862F3DC-D220-7E57-3118-BBB216E0D62E}"/>
          </ac:cxnSpMkLst>
        </pc:cxnChg>
        <pc:cxnChg chg="del">
          <ac:chgData name="松浦英宗" userId="9b03fd3a-662f-49ff-9af1-1b93cf7aab22" providerId="ADAL" clId="{56E9DFAE-DDAD-4FCA-8AED-56B2D15DB479}" dt="2026-02-10T03:03:36.742" v="20474" actId="478"/>
          <ac:cxnSpMkLst>
            <pc:docMk/>
            <pc:sldMk cId="758835368" sldId="6074"/>
            <ac:cxnSpMk id="49" creationId="{3F9D3BEF-A1EB-186B-B874-D6F067C4D0ED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10T13:08:06.726" v="24621" actId="47"/>
        <pc:sldMkLst>
          <pc:docMk/>
          <pc:sldMk cId="938155213" sldId="6075"/>
        </pc:sldMkLst>
        <pc:spChg chg="mod">
          <ac:chgData name="松浦英宗" userId="9b03fd3a-662f-49ff-9af1-1b93cf7aab22" providerId="ADAL" clId="{56E9DFAE-DDAD-4FCA-8AED-56B2D15DB479}" dt="2026-02-10T03:07:42.406" v="21024" actId="207"/>
          <ac:spMkLst>
            <pc:docMk/>
            <pc:sldMk cId="938155213" sldId="6075"/>
            <ac:spMk id="2" creationId="{D0F55CB2-1742-97F9-9F10-97B4F272998B}"/>
          </ac:spMkLst>
        </pc:spChg>
        <pc:spChg chg="mod">
          <ac:chgData name="松浦英宗" userId="9b03fd3a-662f-49ff-9af1-1b93cf7aab22" providerId="ADAL" clId="{56E9DFAE-DDAD-4FCA-8AED-56B2D15DB479}" dt="2026-02-10T05:46:03.201" v="22471" actId="20577"/>
          <ac:spMkLst>
            <pc:docMk/>
            <pc:sldMk cId="938155213" sldId="6075"/>
            <ac:spMk id="3" creationId="{B83B7F36-3D2D-E4E7-B980-7A99C5A5F96E}"/>
          </ac:spMkLst>
        </pc:spChg>
        <pc:spChg chg="mod">
          <ac:chgData name="松浦英宗" userId="9b03fd3a-662f-49ff-9af1-1b93cf7aab22" providerId="ADAL" clId="{56E9DFAE-DDAD-4FCA-8AED-56B2D15DB479}" dt="2026-02-10T05:46:10.846" v="22473"/>
          <ac:spMkLst>
            <pc:docMk/>
            <pc:sldMk cId="938155213" sldId="6075"/>
            <ac:spMk id="4" creationId="{81543908-9FEA-D20B-7E62-03A03B587CD4}"/>
          </ac:spMkLst>
        </pc:spChg>
        <pc:spChg chg="del mod topLvl">
          <ac:chgData name="松浦英宗" userId="9b03fd3a-662f-49ff-9af1-1b93cf7aab22" providerId="ADAL" clId="{56E9DFAE-DDAD-4FCA-8AED-56B2D15DB479}" dt="2026-02-10T03:07:48.081" v="21027" actId="478"/>
          <ac:spMkLst>
            <pc:docMk/>
            <pc:sldMk cId="938155213" sldId="6075"/>
            <ac:spMk id="5" creationId="{BE6070E5-6F61-B919-5B0E-AC6634213257}"/>
          </ac:spMkLst>
        </pc:spChg>
        <pc:spChg chg="del mod topLvl">
          <ac:chgData name="松浦英宗" userId="9b03fd3a-662f-49ff-9af1-1b93cf7aab22" providerId="ADAL" clId="{56E9DFAE-DDAD-4FCA-8AED-56B2D15DB479}" dt="2026-02-10T03:07:48.081" v="21027" actId="478"/>
          <ac:spMkLst>
            <pc:docMk/>
            <pc:sldMk cId="938155213" sldId="6075"/>
            <ac:spMk id="6" creationId="{E7D7F098-E2E5-5325-69A0-B629699FA51A}"/>
          </ac:spMkLst>
        </pc:spChg>
        <pc:spChg chg="del mod topLvl">
          <ac:chgData name="松浦英宗" userId="9b03fd3a-662f-49ff-9af1-1b93cf7aab22" providerId="ADAL" clId="{56E9DFAE-DDAD-4FCA-8AED-56B2D15DB479}" dt="2026-02-10T03:07:02.853" v="20999" actId="478"/>
          <ac:spMkLst>
            <pc:docMk/>
            <pc:sldMk cId="938155213" sldId="6075"/>
            <ac:spMk id="9" creationId="{97F4E64C-0498-8903-9A74-FB55F616C849}"/>
          </ac:spMkLst>
        </pc:spChg>
        <pc:spChg chg="del mod topLvl">
          <ac:chgData name="松浦英宗" userId="9b03fd3a-662f-49ff-9af1-1b93cf7aab22" providerId="ADAL" clId="{56E9DFAE-DDAD-4FCA-8AED-56B2D15DB479}" dt="2026-02-10T03:07:48.081" v="21027" actId="478"/>
          <ac:spMkLst>
            <pc:docMk/>
            <pc:sldMk cId="938155213" sldId="6075"/>
            <ac:spMk id="10" creationId="{8A2BBEF7-D1EC-0F0A-A9EB-5FA9130A9440}"/>
          </ac:spMkLst>
        </pc:spChg>
        <pc:spChg chg="mod">
          <ac:chgData name="松浦英宗" userId="9b03fd3a-662f-49ff-9af1-1b93cf7aab22" providerId="ADAL" clId="{56E9DFAE-DDAD-4FCA-8AED-56B2D15DB479}" dt="2026-02-10T11:29:03.842" v="24604" actId="20577"/>
          <ac:spMkLst>
            <pc:docMk/>
            <pc:sldMk cId="938155213" sldId="6075"/>
            <ac:spMk id="11" creationId="{28D9E9B5-7BD7-BDF5-9167-2CFF335470BE}"/>
          </ac:spMkLst>
        </pc:spChg>
        <pc:spChg chg="add mod">
          <ac:chgData name="松浦英宗" userId="9b03fd3a-662f-49ff-9af1-1b93cf7aab22" providerId="ADAL" clId="{56E9DFAE-DDAD-4FCA-8AED-56B2D15DB479}" dt="2026-02-10T03:08:10.259" v="21050" actId="20577"/>
          <ac:spMkLst>
            <pc:docMk/>
            <pc:sldMk cId="938155213" sldId="6075"/>
            <ac:spMk id="12" creationId="{18E345D0-965B-DA25-9E0B-5A9B0B704E85}"/>
          </ac:spMkLst>
        </pc:spChg>
        <pc:spChg chg="mod">
          <ac:chgData name="松浦英宗" userId="9b03fd3a-662f-49ff-9af1-1b93cf7aab22" providerId="ADAL" clId="{56E9DFAE-DDAD-4FCA-8AED-56B2D15DB479}" dt="2026-02-10T05:46:18.019" v="22476" actId="20577"/>
          <ac:spMkLst>
            <pc:docMk/>
            <pc:sldMk cId="938155213" sldId="6075"/>
            <ac:spMk id="15" creationId="{0502A617-A0D8-7E4F-9C13-2253CADD5203}"/>
          </ac:spMkLst>
        </pc:spChg>
        <pc:spChg chg="mod">
          <ac:chgData name="松浦英宗" userId="9b03fd3a-662f-49ff-9af1-1b93cf7aab22" providerId="ADAL" clId="{56E9DFAE-DDAD-4FCA-8AED-56B2D15DB479}" dt="2026-02-10T05:46:24.806" v="22478"/>
          <ac:spMkLst>
            <pc:docMk/>
            <pc:sldMk cId="938155213" sldId="6075"/>
            <ac:spMk id="16" creationId="{3D0D03F4-8550-9882-8831-0C634154ED61}"/>
          </ac:spMkLst>
        </pc:spChg>
        <pc:spChg chg="mod">
          <ac:chgData name="松浦英宗" userId="9b03fd3a-662f-49ff-9af1-1b93cf7aab22" providerId="ADAL" clId="{56E9DFAE-DDAD-4FCA-8AED-56B2D15DB479}" dt="2026-02-10T03:08:04.011" v="21042" actId="571"/>
          <ac:spMkLst>
            <pc:docMk/>
            <pc:sldMk cId="938155213" sldId="6075"/>
            <ac:spMk id="17" creationId="{E2FD4C3C-56EB-66A8-98C8-9D999B109102}"/>
          </ac:spMkLst>
        </pc:spChg>
        <pc:grpChg chg="del">
          <ac:chgData name="松浦英宗" userId="9b03fd3a-662f-49ff-9af1-1b93cf7aab22" providerId="ADAL" clId="{56E9DFAE-DDAD-4FCA-8AED-56B2D15DB479}" dt="2026-02-10T03:06:23.339" v="20973" actId="165"/>
          <ac:grpSpMkLst>
            <pc:docMk/>
            <pc:sldMk cId="938155213" sldId="6075"/>
            <ac:grpSpMk id="7" creationId="{E967FACC-1304-E29D-46A1-947A621D9EB5}"/>
          </ac:grpSpMkLst>
        </pc:grpChg>
        <pc:grpChg chg="del">
          <ac:chgData name="松浦英宗" userId="9b03fd3a-662f-49ff-9af1-1b93cf7aab22" providerId="ADAL" clId="{56E9DFAE-DDAD-4FCA-8AED-56B2D15DB479}" dt="2026-02-10T03:06:23.339" v="20973" actId="165"/>
          <ac:grpSpMkLst>
            <pc:docMk/>
            <pc:sldMk cId="938155213" sldId="6075"/>
            <ac:grpSpMk id="8" creationId="{9D8B3EB1-E6FB-A4E7-5291-2651E1F3780F}"/>
          </ac:grpSpMkLst>
        </pc:grpChg>
        <pc:grpChg chg="add mod">
          <ac:chgData name="松浦英宗" userId="9b03fd3a-662f-49ff-9af1-1b93cf7aab22" providerId="ADAL" clId="{56E9DFAE-DDAD-4FCA-8AED-56B2D15DB479}" dt="2026-02-10T03:08:23.498" v="21055" actId="164"/>
          <ac:grpSpMkLst>
            <pc:docMk/>
            <pc:sldMk cId="938155213" sldId="6075"/>
            <ac:grpSpMk id="13" creationId="{A00FC802-671D-15C8-588F-499700806640}"/>
          </ac:grpSpMkLst>
        </pc:grpChg>
        <pc:grpChg chg="add mod">
          <ac:chgData name="松浦英宗" userId="9b03fd3a-662f-49ff-9af1-1b93cf7aab22" providerId="ADAL" clId="{56E9DFAE-DDAD-4FCA-8AED-56B2D15DB479}" dt="2026-02-10T03:08:23.498" v="21055" actId="164"/>
          <ac:grpSpMkLst>
            <pc:docMk/>
            <pc:sldMk cId="938155213" sldId="6075"/>
            <ac:grpSpMk id="14" creationId="{6A40BD98-3CCD-0EA9-8F72-50CA0B339B2C}"/>
          </ac:grpSpMkLst>
        </pc:grpChg>
        <pc:grpChg chg="add mod">
          <ac:chgData name="松浦英宗" userId="9b03fd3a-662f-49ff-9af1-1b93cf7aab22" providerId="ADAL" clId="{56E9DFAE-DDAD-4FCA-8AED-56B2D15DB479}" dt="2026-02-10T03:08:37.408" v="21077" actId="1036"/>
          <ac:grpSpMkLst>
            <pc:docMk/>
            <pc:sldMk cId="938155213" sldId="6075"/>
            <ac:grpSpMk id="18" creationId="{6AA5444F-A19A-B393-A2AC-769C4FC059C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0T03:14:02.706" v="21321" actId="47"/>
        <pc:sldMkLst>
          <pc:docMk/>
          <pc:sldMk cId="1522457694" sldId="6076"/>
        </pc:sldMkLst>
        <pc:spChg chg="mod">
          <ac:chgData name="松浦英宗" userId="9b03fd3a-662f-49ff-9af1-1b93cf7aab22" providerId="ADAL" clId="{56E9DFAE-DDAD-4FCA-8AED-56B2D15DB479}" dt="2026-02-10T03:10:33.802" v="21181" actId="2085"/>
          <ac:spMkLst>
            <pc:docMk/>
            <pc:sldMk cId="1522457694" sldId="6076"/>
            <ac:spMk id="2" creationId="{F13B235F-7759-C2ED-0FCA-3092CF48C7AD}"/>
          </ac:spMkLst>
        </pc:spChg>
        <pc:spChg chg="add mod">
          <ac:chgData name="松浦英宗" userId="9b03fd3a-662f-49ff-9af1-1b93cf7aab22" providerId="ADAL" clId="{56E9DFAE-DDAD-4FCA-8AED-56B2D15DB479}" dt="2026-02-10T03:11:02.384" v="21187" actId="164"/>
          <ac:spMkLst>
            <pc:docMk/>
            <pc:sldMk cId="1522457694" sldId="6076"/>
            <ac:spMk id="3" creationId="{D7B5B400-806C-9CE3-9B47-45B3274F6D92}"/>
          </ac:spMkLst>
        </pc:spChg>
        <pc:spChg chg="mod">
          <ac:chgData name="松浦英宗" userId="9b03fd3a-662f-49ff-9af1-1b93cf7aab22" providerId="ADAL" clId="{56E9DFAE-DDAD-4FCA-8AED-56B2D15DB479}" dt="2026-02-10T03:09:21.989" v="21146"/>
          <ac:spMkLst>
            <pc:docMk/>
            <pc:sldMk cId="1522457694" sldId="6076"/>
            <ac:spMk id="6" creationId="{8284C92F-3F70-39FD-B995-0FE8C4C7B365}"/>
          </ac:spMkLst>
        </pc:spChg>
        <pc:spChg chg="mod">
          <ac:chgData name="松浦英宗" userId="9b03fd3a-662f-49ff-9af1-1b93cf7aab22" providerId="ADAL" clId="{56E9DFAE-DDAD-4FCA-8AED-56B2D15DB479}" dt="2026-02-10T03:09:10.634" v="21134"/>
          <ac:spMkLst>
            <pc:docMk/>
            <pc:sldMk cId="1522457694" sldId="6076"/>
            <ac:spMk id="8" creationId="{149E0A2C-2BA0-3D0F-6D4F-9BAF43D0603C}"/>
          </ac:spMkLst>
        </pc:spChg>
        <pc:spChg chg="mod">
          <ac:chgData name="松浦英宗" userId="9b03fd3a-662f-49ff-9af1-1b93cf7aab22" providerId="ADAL" clId="{56E9DFAE-DDAD-4FCA-8AED-56B2D15DB479}" dt="2026-02-10T03:09:47.960" v="21178" actId="207"/>
          <ac:spMkLst>
            <pc:docMk/>
            <pc:sldMk cId="1522457694" sldId="6076"/>
            <ac:spMk id="13" creationId="{67EEC60E-A02B-1782-E67B-786E23BEEC0D}"/>
          </ac:spMkLst>
        </pc:spChg>
        <pc:spChg chg="mod">
          <ac:chgData name="松浦英宗" userId="9b03fd3a-662f-49ff-9af1-1b93cf7aab22" providerId="ADAL" clId="{56E9DFAE-DDAD-4FCA-8AED-56B2D15DB479}" dt="2026-02-10T03:09:04.785" v="21129" actId="20577"/>
          <ac:spMkLst>
            <pc:docMk/>
            <pc:sldMk cId="1522457694" sldId="6076"/>
            <ac:spMk id="15" creationId="{2AB38750-F1BC-A5E9-B29E-A55B40AE8722}"/>
          </ac:spMkLst>
        </pc:spChg>
        <pc:spChg chg="mod">
          <ac:chgData name="松浦英宗" userId="9b03fd3a-662f-49ff-9af1-1b93cf7aab22" providerId="ADAL" clId="{56E9DFAE-DDAD-4FCA-8AED-56B2D15DB479}" dt="2026-02-10T03:09:24.329" v="21154" actId="20577"/>
          <ac:spMkLst>
            <pc:docMk/>
            <pc:sldMk cId="1522457694" sldId="6076"/>
            <ac:spMk id="16" creationId="{A0EAEE7A-D8EC-4141-113E-600416D1DDA9}"/>
          </ac:spMkLst>
        </pc:spChg>
        <pc:spChg chg="mod">
          <ac:chgData name="松浦英宗" userId="9b03fd3a-662f-49ff-9af1-1b93cf7aab22" providerId="ADAL" clId="{56E9DFAE-DDAD-4FCA-8AED-56B2D15DB479}" dt="2026-02-10T03:09:41.679" v="21177" actId="207"/>
          <ac:spMkLst>
            <pc:docMk/>
            <pc:sldMk cId="1522457694" sldId="6076"/>
            <ac:spMk id="17" creationId="{20DDFE87-6886-25C3-C1B4-9A15B6DD09D2}"/>
          </ac:spMkLst>
        </pc:spChg>
        <pc:spChg chg="mod">
          <ac:chgData name="松浦英宗" userId="9b03fd3a-662f-49ff-9af1-1b93cf7aab22" providerId="ADAL" clId="{56E9DFAE-DDAD-4FCA-8AED-56B2D15DB479}" dt="2026-02-10T03:10:33.802" v="21181" actId="2085"/>
          <ac:spMkLst>
            <pc:docMk/>
            <pc:sldMk cId="1522457694" sldId="6076"/>
            <ac:spMk id="22" creationId="{79A2E7C6-95EA-BF65-0259-2FCAA30F3117}"/>
          </ac:spMkLst>
        </pc:spChg>
        <pc:spChg chg="mod">
          <ac:chgData name="松浦英宗" userId="9b03fd3a-662f-49ff-9af1-1b93cf7aab22" providerId="ADAL" clId="{56E9DFAE-DDAD-4FCA-8AED-56B2D15DB479}" dt="2026-02-10T03:09:20.568" v="21145"/>
          <ac:spMkLst>
            <pc:docMk/>
            <pc:sldMk cId="1522457694" sldId="6076"/>
            <ac:spMk id="23" creationId="{31858881-0286-629D-027F-56FA83BFE9CB}"/>
          </ac:spMkLst>
        </pc:spChg>
        <pc:spChg chg="mod">
          <ac:chgData name="松浦英宗" userId="9b03fd3a-662f-49ff-9af1-1b93cf7aab22" providerId="ADAL" clId="{56E9DFAE-DDAD-4FCA-8AED-56B2D15DB479}" dt="2026-02-10T03:09:09.615" v="21133"/>
          <ac:spMkLst>
            <pc:docMk/>
            <pc:sldMk cId="1522457694" sldId="6076"/>
            <ac:spMk id="24" creationId="{C15F9D16-EFB4-0AC5-EC4C-7E8630DA5086}"/>
          </ac:spMkLst>
        </pc:spChg>
        <pc:spChg chg="mod">
          <ac:chgData name="松浦英宗" userId="9b03fd3a-662f-49ff-9af1-1b93cf7aab22" providerId="ADAL" clId="{56E9DFAE-DDAD-4FCA-8AED-56B2D15DB479}" dt="2026-02-10T03:09:47.960" v="21178" actId="207"/>
          <ac:spMkLst>
            <pc:docMk/>
            <pc:sldMk cId="1522457694" sldId="6076"/>
            <ac:spMk id="25" creationId="{102D242F-01AD-5A55-E4EE-5DA962CE9943}"/>
          </ac:spMkLst>
        </pc:spChg>
        <pc:spChg chg="mod">
          <ac:chgData name="松浦英宗" userId="9b03fd3a-662f-49ff-9af1-1b93cf7aab22" providerId="ADAL" clId="{56E9DFAE-DDAD-4FCA-8AED-56B2D15DB479}" dt="2026-02-10T03:09:06.590" v="21130"/>
          <ac:spMkLst>
            <pc:docMk/>
            <pc:sldMk cId="1522457694" sldId="6076"/>
            <ac:spMk id="26" creationId="{C247892F-D1FC-3021-F370-5B5500BF2274}"/>
          </ac:spMkLst>
        </pc:spChg>
        <pc:spChg chg="mod">
          <ac:chgData name="松浦英宗" userId="9b03fd3a-662f-49ff-9af1-1b93cf7aab22" providerId="ADAL" clId="{56E9DFAE-DDAD-4FCA-8AED-56B2D15DB479}" dt="2026-02-10T03:09:26.211" v="21155"/>
          <ac:spMkLst>
            <pc:docMk/>
            <pc:sldMk cId="1522457694" sldId="6076"/>
            <ac:spMk id="27" creationId="{47B347CB-7D7F-0BB8-BAF7-9D3133B79F46}"/>
          </ac:spMkLst>
        </pc:spChg>
        <pc:spChg chg="mod">
          <ac:chgData name="松浦英宗" userId="9b03fd3a-662f-49ff-9af1-1b93cf7aab22" providerId="ADAL" clId="{56E9DFAE-DDAD-4FCA-8AED-56B2D15DB479}" dt="2026-02-10T03:09:41.679" v="21177" actId="207"/>
          <ac:spMkLst>
            <pc:docMk/>
            <pc:sldMk cId="1522457694" sldId="6076"/>
            <ac:spMk id="28" creationId="{1B036923-4CE8-0D76-E3AD-257E774B06B3}"/>
          </ac:spMkLst>
        </pc:spChg>
        <pc:spChg chg="mod">
          <ac:chgData name="松浦英宗" userId="9b03fd3a-662f-49ff-9af1-1b93cf7aab22" providerId="ADAL" clId="{56E9DFAE-DDAD-4FCA-8AED-56B2D15DB479}" dt="2026-02-10T03:10:33.802" v="21181" actId="2085"/>
          <ac:spMkLst>
            <pc:docMk/>
            <pc:sldMk cId="1522457694" sldId="6076"/>
            <ac:spMk id="31" creationId="{92738CAF-7BFA-0D99-9801-0D011A2EDDD4}"/>
          </ac:spMkLst>
        </pc:spChg>
        <pc:spChg chg="mod">
          <ac:chgData name="松浦英宗" userId="9b03fd3a-662f-49ff-9af1-1b93cf7aab22" providerId="ADAL" clId="{56E9DFAE-DDAD-4FCA-8AED-56B2D15DB479}" dt="2026-02-10T03:09:18.719" v="21144" actId="20577"/>
          <ac:spMkLst>
            <pc:docMk/>
            <pc:sldMk cId="1522457694" sldId="6076"/>
            <ac:spMk id="32" creationId="{DBFE6438-9F49-0259-582F-096A39C6B1F8}"/>
          </ac:spMkLst>
        </pc:spChg>
        <pc:spChg chg="mod">
          <ac:chgData name="松浦英宗" userId="9b03fd3a-662f-49ff-9af1-1b93cf7aab22" providerId="ADAL" clId="{56E9DFAE-DDAD-4FCA-8AED-56B2D15DB479}" dt="2026-02-10T03:09:08.583" v="21132"/>
          <ac:spMkLst>
            <pc:docMk/>
            <pc:sldMk cId="1522457694" sldId="6076"/>
            <ac:spMk id="33" creationId="{A3EC8F70-C503-5471-C48A-B38EF33AC66A}"/>
          </ac:spMkLst>
        </pc:spChg>
        <pc:spChg chg="mod">
          <ac:chgData name="松浦英宗" userId="9b03fd3a-662f-49ff-9af1-1b93cf7aab22" providerId="ADAL" clId="{56E9DFAE-DDAD-4FCA-8AED-56B2D15DB479}" dt="2026-02-10T03:09:47.960" v="21178" actId="207"/>
          <ac:spMkLst>
            <pc:docMk/>
            <pc:sldMk cId="1522457694" sldId="6076"/>
            <ac:spMk id="34" creationId="{25821897-436E-526A-B8DB-0F9FC167E6F8}"/>
          </ac:spMkLst>
        </pc:spChg>
        <pc:spChg chg="mod">
          <ac:chgData name="松浦英宗" userId="9b03fd3a-662f-49ff-9af1-1b93cf7aab22" providerId="ADAL" clId="{56E9DFAE-DDAD-4FCA-8AED-56B2D15DB479}" dt="2026-02-10T03:09:07.661" v="21131"/>
          <ac:spMkLst>
            <pc:docMk/>
            <pc:sldMk cId="1522457694" sldId="6076"/>
            <ac:spMk id="35" creationId="{B055B77D-A39E-0C17-FF34-F15C8F500A33}"/>
          </ac:spMkLst>
        </pc:spChg>
        <pc:spChg chg="mod">
          <ac:chgData name="松浦英宗" userId="9b03fd3a-662f-49ff-9af1-1b93cf7aab22" providerId="ADAL" clId="{56E9DFAE-DDAD-4FCA-8AED-56B2D15DB479}" dt="2026-02-10T03:09:27.597" v="21156"/>
          <ac:spMkLst>
            <pc:docMk/>
            <pc:sldMk cId="1522457694" sldId="6076"/>
            <ac:spMk id="36" creationId="{0B248C74-3ED7-A38D-476F-6636AC8468B7}"/>
          </ac:spMkLst>
        </pc:spChg>
        <pc:spChg chg="mod">
          <ac:chgData name="松浦英宗" userId="9b03fd3a-662f-49ff-9af1-1b93cf7aab22" providerId="ADAL" clId="{56E9DFAE-DDAD-4FCA-8AED-56B2D15DB479}" dt="2026-02-10T03:09:41.679" v="21177" actId="207"/>
          <ac:spMkLst>
            <pc:docMk/>
            <pc:sldMk cId="1522457694" sldId="6076"/>
            <ac:spMk id="37" creationId="{102142A1-CD48-EC8D-1B76-B93F6ADC64C7}"/>
          </ac:spMkLst>
        </pc:spChg>
        <pc:spChg chg="mod">
          <ac:chgData name="松浦英宗" userId="9b03fd3a-662f-49ff-9af1-1b93cf7aab22" providerId="ADAL" clId="{56E9DFAE-DDAD-4FCA-8AED-56B2D15DB479}" dt="2026-02-10T03:08:46.929" v="21105" actId="20577"/>
          <ac:spMkLst>
            <pc:docMk/>
            <pc:sldMk cId="1522457694" sldId="6076"/>
            <ac:spMk id="40" creationId="{CDCEC486-D5A7-FE5A-A78A-83FE9AF325DA}"/>
          </ac:spMkLst>
        </pc:spChg>
        <pc:spChg chg="mod">
          <ac:chgData name="松浦英宗" userId="9b03fd3a-662f-49ff-9af1-1b93cf7aab22" providerId="ADAL" clId="{56E9DFAE-DDAD-4FCA-8AED-56B2D15DB479}" dt="2026-02-10T03:11:02.384" v="21187" actId="164"/>
          <ac:spMkLst>
            <pc:docMk/>
            <pc:sldMk cId="1522457694" sldId="6076"/>
            <ac:spMk id="41" creationId="{BDF2F69A-E10A-DBBE-E3EE-BDF131B265B6}"/>
          </ac:spMkLst>
        </pc:spChg>
        <pc:spChg chg="del mod">
          <ac:chgData name="松浦英宗" userId="9b03fd3a-662f-49ff-9af1-1b93cf7aab22" providerId="ADAL" clId="{56E9DFAE-DDAD-4FCA-8AED-56B2D15DB479}" dt="2026-02-10T03:10:51.286" v="21183" actId="478"/>
          <ac:spMkLst>
            <pc:docMk/>
            <pc:sldMk cId="1522457694" sldId="6076"/>
            <ac:spMk id="42" creationId="{533C44EB-9836-E280-E22D-75AA480F4999}"/>
          </ac:spMkLst>
        </pc:spChg>
        <pc:grpChg chg="add mod">
          <ac:chgData name="松浦英宗" userId="9b03fd3a-662f-49ff-9af1-1b93cf7aab22" providerId="ADAL" clId="{56E9DFAE-DDAD-4FCA-8AED-56B2D15DB479}" dt="2026-02-10T03:11:06.072" v="21188" actId="14100"/>
          <ac:grpSpMkLst>
            <pc:docMk/>
            <pc:sldMk cId="1522457694" sldId="6076"/>
            <ac:grpSpMk id="4" creationId="{86A675E0-6C8A-549F-B71A-9129097BB85F}"/>
          </ac:grpSpMkLst>
        </pc:grpChg>
        <pc:cxnChg chg="mod">
          <ac:chgData name="松浦英宗" userId="9b03fd3a-662f-49ff-9af1-1b93cf7aab22" providerId="ADAL" clId="{56E9DFAE-DDAD-4FCA-8AED-56B2D15DB479}" dt="2026-02-10T03:09:54.933" v="21179" actId="208"/>
          <ac:cxnSpMkLst>
            <pc:docMk/>
            <pc:sldMk cId="1522457694" sldId="6076"/>
            <ac:cxnSpMk id="18" creationId="{E70FD076-0643-4919-3E00-AC43E7D3FE37}"/>
          </ac:cxnSpMkLst>
        </pc:cxnChg>
        <pc:cxnChg chg="mod">
          <ac:chgData name="松浦英宗" userId="9b03fd3a-662f-49ff-9af1-1b93cf7aab22" providerId="ADAL" clId="{56E9DFAE-DDAD-4FCA-8AED-56B2D15DB479}" dt="2026-02-10T03:09:54.933" v="21179" actId="208"/>
          <ac:cxnSpMkLst>
            <pc:docMk/>
            <pc:sldMk cId="1522457694" sldId="6076"/>
            <ac:cxnSpMk id="29" creationId="{998803D9-BB9B-F91D-0D5A-E584E9B47BBC}"/>
          </ac:cxnSpMkLst>
        </pc:cxnChg>
        <pc:cxnChg chg="mod">
          <ac:chgData name="松浦英宗" userId="9b03fd3a-662f-49ff-9af1-1b93cf7aab22" providerId="ADAL" clId="{56E9DFAE-DDAD-4FCA-8AED-56B2D15DB479}" dt="2026-02-10T03:09:54.933" v="21179" actId="208"/>
          <ac:cxnSpMkLst>
            <pc:docMk/>
            <pc:sldMk cId="1522457694" sldId="6076"/>
            <ac:cxnSpMk id="38" creationId="{6D9A1266-724D-141D-36BE-EEB708D3D701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0T13:08:06.726" v="24621" actId="47"/>
        <pc:sldMkLst>
          <pc:docMk/>
          <pc:sldMk cId="137884997" sldId="6081"/>
        </pc:sldMkLst>
        <pc:spChg chg="mod">
          <ac:chgData name="松浦英宗" userId="9b03fd3a-662f-49ff-9af1-1b93cf7aab22" providerId="ADAL" clId="{56E9DFAE-DDAD-4FCA-8AED-56B2D15DB479}" dt="2026-02-10T11:29:20.222" v="24610" actId="20577"/>
          <ac:spMkLst>
            <pc:docMk/>
            <pc:sldMk cId="137884997" sldId="6081"/>
            <ac:spMk id="2" creationId="{CB33531E-CA0A-DA6B-0323-F41F536E0D9A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3" creationId="{C90D1F3A-B375-2D75-58A0-BCBDF8824768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4" creationId="{9744B41F-AA53-6CCF-5F33-7EA8B514C45F}"/>
          </ac:spMkLst>
        </pc:spChg>
        <pc:spChg chg="mod">
          <ac:chgData name="松浦英宗" userId="9b03fd3a-662f-49ff-9af1-1b93cf7aab22" providerId="ADAL" clId="{56E9DFAE-DDAD-4FCA-8AED-56B2D15DB479}" dt="2026-02-10T03:17:47.110" v="21489" actId="12789"/>
          <ac:spMkLst>
            <pc:docMk/>
            <pc:sldMk cId="137884997" sldId="6081"/>
            <ac:spMk id="5" creationId="{D7994886-19BE-694D-550A-7929904037EE}"/>
          </ac:spMkLst>
        </pc:spChg>
        <pc:spChg chg="add mod">
          <ac:chgData name="松浦英宗" userId="9b03fd3a-662f-49ff-9af1-1b93cf7aab22" providerId="ADAL" clId="{56E9DFAE-DDAD-4FCA-8AED-56B2D15DB479}" dt="2026-02-10T06:00:42.559" v="22581"/>
          <ac:spMkLst>
            <pc:docMk/>
            <pc:sldMk cId="137884997" sldId="6081"/>
            <ac:spMk id="7" creationId="{250EBB1A-196C-D3F5-B9F7-457F56C74DB4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9" creationId="{BE05FD90-E81A-C18C-85DC-2B61357F6F8F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11" creationId="{2A28C6E2-20F4-2A23-58E4-8A90544F7E2D}"/>
          </ac:spMkLst>
        </pc:spChg>
        <pc:spChg chg="de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13" creationId="{31D12884-4B80-568F-12B2-51F8C64C2ACC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14" creationId="{C3CA04D8-048C-2659-9C89-9EBE3C908F2C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15" creationId="{3D525EED-1232-6B1A-DE9A-25B42B7391E2}"/>
          </ac:spMkLst>
        </pc:spChg>
        <pc:spChg chg="mod topLvl">
          <ac:chgData name="松浦英宗" userId="9b03fd3a-662f-49ff-9af1-1b93cf7aab22" providerId="ADAL" clId="{56E9DFAE-DDAD-4FCA-8AED-56B2D15DB479}" dt="2026-02-10T03:17:44.562" v="21488" actId="164"/>
          <ac:spMkLst>
            <pc:docMk/>
            <pc:sldMk cId="137884997" sldId="6081"/>
            <ac:spMk id="16" creationId="{36493DB7-73EA-3019-38F9-2D4F46295811}"/>
          </ac:spMkLst>
        </pc:spChg>
        <pc:spChg chg="mod">
          <ac:chgData name="松浦英宗" userId="9b03fd3a-662f-49ff-9af1-1b93cf7aab22" providerId="ADAL" clId="{56E9DFAE-DDAD-4FCA-8AED-56B2D15DB479}" dt="2026-02-10T03:17:11.297" v="21463" actId="120"/>
          <ac:spMkLst>
            <pc:docMk/>
            <pc:sldMk cId="137884997" sldId="6081"/>
            <ac:spMk id="17" creationId="{855E3C9F-6D5D-3EF1-ECAF-805AE7BAC484}"/>
          </ac:spMkLst>
        </pc:spChg>
        <pc:spChg chg="mod topLvl">
          <ac:chgData name="松浦英宗" userId="9b03fd3a-662f-49ff-9af1-1b93cf7aab22" providerId="ADAL" clId="{56E9DFAE-DDAD-4FCA-8AED-56B2D15DB479}" dt="2026-02-10T06:01:34.534" v="22595" actId="14100"/>
          <ac:spMkLst>
            <pc:docMk/>
            <pc:sldMk cId="137884997" sldId="6081"/>
            <ac:spMk id="18" creationId="{75C3C82C-ECD8-5C4C-58F9-A8499CF1514E}"/>
          </ac:spMkLst>
        </pc:spChg>
        <pc:spChg chg="mod topLvl">
          <ac:chgData name="松浦英宗" userId="9b03fd3a-662f-49ff-9af1-1b93cf7aab22" providerId="ADAL" clId="{56E9DFAE-DDAD-4FCA-8AED-56B2D15DB479}" dt="2026-02-10T06:01:34.534" v="22595" actId="14100"/>
          <ac:spMkLst>
            <pc:docMk/>
            <pc:sldMk cId="137884997" sldId="6081"/>
            <ac:spMk id="19" creationId="{A0917CEB-0547-C7CB-D236-46DADAF18E30}"/>
          </ac:spMkLst>
        </pc:spChg>
        <pc:spChg chg="mod topLvl">
          <ac:chgData name="松浦英宗" userId="9b03fd3a-662f-49ff-9af1-1b93cf7aab22" providerId="ADAL" clId="{56E9DFAE-DDAD-4FCA-8AED-56B2D15DB479}" dt="2026-02-10T06:00:56.170" v="22585"/>
          <ac:spMkLst>
            <pc:docMk/>
            <pc:sldMk cId="137884997" sldId="6081"/>
            <ac:spMk id="20" creationId="{05D545E3-163B-D465-A5C9-910A8ABB06A2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22" creationId="{A263A1EC-0094-EAED-7319-CB99342030C8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23" creationId="{EB6851EA-9300-1955-92EC-00CB91B9843D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24" creationId="{2D86D2C4-C1AF-54B1-D003-ED0D8712B1F8}"/>
          </ac:spMkLst>
        </pc:spChg>
        <pc:spChg chg="mod topLvl">
          <ac:chgData name="松浦英宗" userId="9b03fd3a-662f-49ff-9af1-1b93cf7aab22" providerId="ADAL" clId="{56E9DFAE-DDAD-4FCA-8AED-56B2D15DB479}" dt="2026-02-10T03:17:44.562" v="21488" actId="164"/>
          <ac:spMkLst>
            <pc:docMk/>
            <pc:sldMk cId="137884997" sldId="6081"/>
            <ac:spMk id="26" creationId="{0D3D6D35-F6D9-08F8-F234-E3DD94AF09AA}"/>
          </ac:spMkLst>
        </pc:spChg>
        <pc:spChg chg="mod topLvl">
          <ac:chgData name="松浦英宗" userId="9b03fd3a-662f-49ff-9af1-1b93cf7aab22" providerId="ADAL" clId="{56E9DFAE-DDAD-4FCA-8AED-56B2D15DB479}" dt="2026-02-10T06:01:34.534" v="22595" actId="14100"/>
          <ac:spMkLst>
            <pc:docMk/>
            <pc:sldMk cId="137884997" sldId="6081"/>
            <ac:spMk id="27" creationId="{27EFB5ED-B09A-20D1-E752-80C39CEA8AD5}"/>
          </ac:spMkLst>
        </pc:spChg>
        <pc:spChg chg="mod topLvl">
          <ac:chgData name="松浦英宗" userId="9b03fd3a-662f-49ff-9af1-1b93cf7aab22" providerId="ADAL" clId="{56E9DFAE-DDAD-4FCA-8AED-56B2D15DB479}" dt="2026-02-10T06:01:08.834" v="22589"/>
          <ac:spMkLst>
            <pc:docMk/>
            <pc:sldMk cId="137884997" sldId="6081"/>
            <ac:spMk id="28" creationId="{45A63697-817F-AD6A-9FDC-E1CC1B0DA28F}"/>
          </ac:spMkLst>
        </pc:spChg>
        <pc:spChg chg="mod topLvl">
          <ac:chgData name="松浦英宗" userId="9b03fd3a-662f-49ff-9af1-1b93cf7aab22" providerId="ADAL" clId="{56E9DFAE-DDAD-4FCA-8AED-56B2D15DB479}" dt="2026-02-10T03:17:44.562" v="21488" actId="164"/>
          <ac:spMkLst>
            <pc:docMk/>
            <pc:sldMk cId="137884997" sldId="6081"/>
            <ac:spMk id="30" creationId="{0EE67C46-215B-2424-0B16-C0E1FEAA82DE}"/>
          </ac:spMkLst>
        </pc:spChg>
        <pc:spChg chg="mod topLvl">
          <ac:chgData name="松浦英宗" userId="9b03fd3a-662f-49ff-9af1-1b93cf7aab22" providerId="ADAL" clId="{56E9DFAE-DDAD-4FCA-8AED-56B2D15DB479}" dt="2026-02-10T06:01:34.534" v="22595" actId="14100"/>
          <ac:spMkLst>
            <pc:docMk/>
            <pc:sldMk cId="137884997" sldId="6081"/>
            <ac:spMk id="31" creationId="{8767642C-18B8-4402-BAC2-451D8E2E17FC}"/>
          </ac:spMkLst>
        </pc:spChg>
        <pc:spChg chg="mod topLvl">
          <ac:chgData name="松浦英宗" userId="9b03fd3a-662f-49ff-9af1-1b93cf7aab22" providerId="ADAL" clId="{56E9DFAE-DDAD-4FCA-8AED-56B2D15DB479}" dt="2026-02-10T06:01:25.406" v="22593"/>
          <ac:spMkLst>
            <pc:docMk/>
            <pc:sldMk cId="137884997" sldId="6081"/>
            <ac:spMk id="32" creationId="{72CA087D-C37D-2C47-9DCA-11EBEE1EF133}"/>
          </ac:spMkLst>
        </pc:spChg>
        <pc:spChg chg="add mod">
          <ac:chgData name="松浦英宗" userId="9b03fd3a-662f-49ff-9af1-1b93cf7aab22" providerId="ADAL" clId="{56E9DFAE-DDAD-4FCA-8AED-56B2D15DB479}" dt="2026-02-10T03:17:44.562" v="21488" actId="164"/>
          <ac:spMkLst>
            <pc:docMk/>
            <pc:sldMk cId="137884997" sldId="6081"/>
            <ac:spMk id="33" creationId="{649F62B7-E67C-9B18-A459-11325F367891}"/>
          </ac:spMkLst>
        </pc:spChg>
        <pc:grpChg chg="add mod">
          <ac:chgData name="松浦英宗" userId="9b03fd3a-662f-49ff-9af1-1b93cf7aab22" providerId="ADAL" clId="{56E9DFAE-DDAD-4FCA-8AED-56B2D15DB479}" dt="2026-02-10T03:16:12.313" v="21423" actId="1035"/>
          <ac:grpSpMkLst>
            <pc:docMk/>
            <pc:sldMk cId="137884997" sldId="6081"/>
            <ac:grpSpMk id="8" creationId="{BF757080-2C93-FEE2-A304-F9B9E9491A08}"/>
          </ac:grpSpMkLst>
        </pc:grpChg>
        <pc:grpChg chg="add mod">
          <ac:chgData name="松浦英宗" userId="9b03fd3a-662f-49ff-9af1-1b93cf7aab22" providerId="ADAL" clId="{56E9DFAE-DDAD-4FCA-8AED-56B2D15DB479}" dt="2026-02-10T03:16:04.204" v="21414" actId="1076"/>
          <ac:grpSpMkLst>
            <pc:docMk/>
            <pc:sldMk cId="137884997" sldId="6081"/>
            <ac:grpSpMk id="12" creationId="{114B9FF0-8742-E9AC-B7BA-8867DCE0540C}"/>
          </ac:grpSpMkLst>
        </pc:grpChg>
        <pc:grpChg chg="add mod">
          <ac:chgData name="松浦英宗" userId="9b03fd3a-662f-49ff-9af1-1b93cf7aab22" providerId="ADAL" clId="{56E9DFAE-DDAD-4FCA-8AED-56B2D15DB479}" dt="2026-02-10T03:16:07.011" v="21415" actId="465"/>
          <ac:grpSpMkLst>
            <pc:docMk/>
            <pc:sldMk cId="137884997" sldId="6081"/>
            <ac:grpSpMk id="21" creationId="{76DFD33C-661C-E297-B559-7AFC895E586C}"/>
          </ac:grpSpMkLst>
        </pc:grpChg>
        <pc:grpChg chg="add mod">
          <ac:chgData name="松浦英宗" userId="9b03fd3a-662f-49ff-9af1-1b93cf7aab22" providerId="ADAL" clId="{56E9DFAE-DDAD-4FCA-8AED-56B2D15DB479}" dt="2026-02-10T03:15:40.357" v="21365" actId="571"/>
          <ac:grpSpMkLst>
            <pc:docMk/>
            <pc:sldMk cId="137884997" sldId="6081"/>
            <ac:grpSpMk id="29" creationId="{5D522EAF-D2FA-E331-977A-E858DEED784F}"/>
          </ac:grpSpMkLst>
        </pc:grpChg>
        <pc:grpChg chg="mod">
          <ac:chgData name="松浦英宗" userId="9b03fd3a-662f-49ff-9af1-1b93cf7aab22" providerId="ADAL" clId="{56E9DFAE-DDAD-4FCA-8AED-56B2D15DB479}" dt="2026-02-10T03:17:47.110" v="21489" actId="12789"/>
          <ac:grpSpMkLst>
            <pc:docMk/>
            <pc:sldMk cId="137884997" sldId="6081"/>
            <ac:grpSpMk id="34" creationId="{7210D318-1302-B8D9-E9D8-39646D2C48F7}"/>
          </ac:grpSpMkLst>
        </pc:grpChg>
      </pc:sldChg>
      <pc:sldChg chg="modSp add del mod">
        <pc:chgData name="松浦英宗" userId="9b03fd3a-662f-49ff-9af1-1b93cf7aab22" providerId="ADAL" clId="{56E9DFAE-DDAD-4FCA-8AED-56B2D15DB479}" dt="2026-02-10T03:20:49.684" v="21646" actId="47"/>
        <pc:sldMkLst>
          <pc:docMk/>
          <pc:sldMk cId="3052484112" sldId="6082"/>
        </pc:sldMkLst>
        <pc:spChg chg="mod">
          <ac:chgData name="松浦英宗" userId="9b03fd3a-662f-49ff-9af1-1b93cf7aab22" providerId="ADAL" clId="{56E9DFAE-DDAD-4FCA-8AED-56B2D15DB479}" dt="2026-02-10T03:18:29.543" v="21550" actId="11530"/>
          <ac:spMkLst>
            <pc:docMk/>
            <pc:sldMk cId="3052484112" sldId="6082"/>
            <ac:spMk id="16" creationId="{545A346E-D0D0-D450-D4DF-918E510C88CF}"/>
          </ac:spMkLst>
        </pc:spChg>
        <pc:spChg chg="mod">
          <ac:chgData name="松浦英宗" userId="9b03fd3a-662f-49ff-9af1-1b93cf7aab22" providerId="ADAL" clId="{56E9DFAE-DDAD-4FCA-8AED-56B2D15DB479}" dt="2026-02-10T03:18:31.567" v="21553" actId="20577"/>
          <ac:spMkLst>
            <pc:docMk/>
            <pc:sldMk cId="3052484112" sldId="6082"/>
            <ac:spMk id="17" creationId="{77B9DEED-06BF-F700-B7BC-CFE1C40AAF0C}"/>
          </ac:spMkLst>
        </pc:spChg>
        <pc:spChg chg="mod">
          <ac:chgData name="松浦英宗" userId="9b03fd3a-662f-49ff-9af1-1b93cf7aab22" providerId="ADAL" clId="{56E9DFAE-DDAD-4FCA-8AED-56B2D15DB479}" dt="2026-02-10T03:18:29.543" v="21550" actId="11530"/>
          <ac:spMkLst>
            <pc:docMk/>
            <pc:sldMk cId="3052484112" sldId="6082"/>
            <ac:spMk id="20" creationId="{E089FA18-AEDB-3C09-ADB8-B83EBC098F3B}"/>
          </ac:spMkLst>
        </pc:spChg>
        <pc:spChg chg="mod">
          <ac:chgData name="松浦英宗" userId="9b03fd3a-662f-49ff-9af1-1b93cf7aab22" providerId="ADAL" clId="{56E9DFAE-DDAD-4FCA-8AED-56B2D15DB479}" dt="2026-02-10T03:18:33.158" v="21554"/>
          <ac:spMkLst>
            <pc:docMk/>
            <pc:sldMk cId="3052484112" sldId="6082"/>
            <ac:spMk id="21" creationId="{044F68FA-E9F7-DAB4-1774-3F9C0A52FF8C}"/>
          </ac:spMkLst>
        </pc:spChg>
        <pc:spChg chg="mod">
          <ac:chgData name="松浦英宗" userId="9b03fd3a-662f-49ff-9af1-1b93cf7aab22" providerId="ADAL" clId="{56E9DFAE-DDAD-4FCA-8AED-56B2D15DB479}" dt="2026-02-10T03:18:29.543" v="21550" actId="11530"/>
          <ac:spMkLst>
            <pc:docMk/>
            <pc:sldMk cId="3052484112" sldId="6082"/>
            <ac:spMk id="23" creationId="{D231724D-7D11-E96A-BB22-AE6213B7989C}"/>
          </ac:spMkLst>
        </pc:spChg>
        <pc:spChg chg="mod">
          <ac:chgData name="松浦英宗" userId="9b03fd3a-662f-49ff-9af1-1b93cf7aab22" providerId="ADAL" clId="{56E9DFAE-DDAD-4FCA-8AED-56B2D15DB479}" dt="2026-02-10T03:18:34.112" v="21555"/>
          <ac:spMkLst>
            <pc:docMk/>
            <pc:sldMk cId="3052484112" sldId="6082"/>
            <ac:spMk id="24" creationId="{AE820167-EFAA-AF53-AF4F-ADFBEF13E2E5}"/>
          </ac:spMkLst>
        </pc:spChg>
        <pc:spChg chg="mod">
          <ac:chgData name="松浦英宗" userId="9b03fd3a-662f-49ff-9af1-1b93cf7aab22" providerId="ADAL" clId="{56E9DFAE-DDAD-4FCA-8AED-56B2D15DB479}" dt="2026-02-10T03:18:08.698" v="21521" actId="20577"/>
          <ac:spMkLst>
            <pc:docMk/>
            <pc:sldMk cId="3052484112" sldId="6082"/>
            <ac:spMk id="26" creationId="{D8129852-DB09-FB2C-AD4C-0B7BB68A5DBA}"/>
          </ac:spMkLst>
        </pc:spChg>
        <pc:spChg chg="mod">
          <ac:chgData name="松浦英宗" userId="9b03fd3a-662f-49ff-9af1-1b93cf7aab22" providerId="ADAL" clId="{56E9DFAE-DDAD-4FCA-8AED-56B2D15DB479}" dt="2026-02-10T03:18:12.542" v="21525" actId="20577"/>
          <ac:spMkLst>
            <pc:docMk/>
            <pc:sldMk cId="3052484112" sldId="6082"/>
            <ac:spMk id="33" creationId="{76AFEDF4-C8F9-CD44-7232-9AD586DDE5FB}"/>
          </ac:spMkLst>
        </pc:spChg>
        <pc:spChg chg="mod">
          <ac:chgData name="松浦英宗" userId="9b03fd3a-662f-49ff-9af1-1b93cf7aab22" providerId="ADAL" clId="{56E9DFAE-DDAD-4FCA-8AED-56B2D15DB479}" dt="2026-02-10T03:18:06.253" v="21513" actId="20577"/>
          <ac:spMkLst>
            <pc:docMk/>
            <pc:sldMk cId="3052484112" sldId="6082"/>
            <ac:spMk id="36" creationId="{E3F69635-B409-DE60-DD44-FBC6D5118C63}"/>
          </ac:spMkLst>
        </pc:spChg>
      </pc:sldChg>
      <pc:sldChg chg="addSp delSp modSp add del mod ord">
        <pc:chgData name="松浦英宗" userId="9b03fd3a-662f-49ff-9af1-1b93cf7aab22" providerId="ADAL" clId="{56E9DFAE-DDAD-4FCA-8AED-56B2D15DB479}" dt="2026-02-10T13:08:06.726" v="24621" actId="47"/>
        <pc:sldMkLst>
          <pc:docMk/>
          <pc:sldMk cId="431748186" sldId="6083"/>
        </pc:sldMkLst>
        <pc:spChg chg="mod">
          <ac:chgData name="松浦英宗" userId="9b03fd3a-662f-49ff-9af1-1b93cf7aab22" providerId="ADAL" clId="{56E9DFAE-DDAD-4FCA-8AED-56B2D15DB479}" dt="2026-02-10T11:29:10.650" v="24606"/>
          <ac:spMkLst>
            <pc:docMk/>
            <pc:sldMk cId="431748186" sldId="6083"/>
            <ac:spMk id="3" creationId="{321A7579-5479-1020-18DF-61DC3CCBA44F}"/>
          </ac:spMkLst>
        </pc:spChg>
        <pc:spChg chg="mod">
          <ac:chgData name="松浦英宗" userId="9b03fd3a-662f-49ff-9af1-1b93cf7aab22" providerId="ADAL" clId="{56E9DFAE-DDAD-4FCA-8AED-56B2D15DB479}" dt="2026-02-10T06:13:40.182" v="22725" actId="113"/>
          <ac:spMkLst>
            <pc:docMk/>
            <pc:sldMk cId="431748186" sldId="6083"/>
            <ac:spMk id="4" creationId="{A299F085-1F6E-F281-3D7C-996C7640F3AF}"/>
          </ac:spMkLst>
        </pc:spChg>
        <pc:spChg chg="mod">
          <ac:chgData name="松浦英宗" userId="9b03fd3a-662f-49ff-9af1-1b93cf7aab22" providerId="ADAL" clId="{56E9DFAE-DDAD-4FCA-8AED-56B2D15DB479}" dt="2026-02-10T06:11:50.193" v="22667" actId="20577"/>
          <ac:spMkLst>
            <pc:docMk/>
            <pc:sldMk cId="431748186" sldId="6083"/>
            <ac:spMk id="5" creationId="{04BE7FAC-C7C5-5AC1-254D-AD0661F58081}"/>
          </ac:spMkLst>
        </pc:spChg>
        <pc:spChg chg="mod topLvl">
          <ac:chgData name="松浦英宗" userId="9b03fd3a-662f-49ff-9af1-1b93cf7aab22" providerId="ADAL" clId="{56E9DFAE-DDAD-4FCA-8AED-56B2D15DB479}" dt="2026-02-10T06:16:09.692" v="22783" actId="164"/>
          <ac:spMkLst>
            <pc:docMk/>
            <pc:sldMk cId="431748186" sldId="6083"/>
            <ac:spMk id="6" creationId="{87E386BC-1BB0-355D-5B4B-241EF26BFECC}"/>
          </ac:spMkLst>
        </pc:spChg>
        <pc:spChg chg="mod">
          <ac:chgData name="松浦英宗" userId="9b03fd3a-662f-49ff-9af1-1b93cf7aab22" providerId="ADAL" clId="{56E9DFAE-DDAD-4FCA-8AED-56B2D15DB479}" dt="2026-02-10T03:23:07.690" v="21791" actId="165"/>
          <ac:spMkLst>
            <pc:docMk/>
            <pc:sldMk cId="431748186" sldId="6083"/>
            <ac:spMk id="10" creationId="{C3C961D9-DC0F-0F61-D869-F6B6D321F35C}"/>
          </ac:spMkLst>
        </pc:spChg>
        <pc:spChg chg="mod">
          <ac:chgData name="松浦英宗" userId="9b03fd3a-662f-49ff-9af1-1b93cf7aab22" providerId="ADAL" clId="{56E9DFAE-DDAD-4FCA-8AED-56B2D15DB479}" dt="2026-02-10T03:23:07.690" v="21791" actId="165"/>
          <ac:spMkLst>
            <pc:docMk/>
            <pc:sldMk cId="431748186" sldId="6083"/>
            <ac:spMk id="11" creationId="{754A735E-966E-75AF-E333-BECEDF09D4F8}"/>
          </ac:spMkLst>
        </pc:spChg>
        <pc:spChg chg="mod topLvl">
          <ac:chgData name="松浦英宗" userId="9b03fd3a-662f-49ff-9af1-1b93cf7aab22" providerId="ADAL" clId="{56E9DFAE-DDAD-4FCA-8AED-56B2D15DB479}" dt="2026-02-10T06:16:09.692" v="22783" actId="164"/>
          <ac:spMkLst>
            <pc:docMk/>
            <pc:sldMk cId="431748186" sldId="6083"/>
            <ac:spMk id="18" creationId="{F5A0ECD2-AD15-02DE-4787-26A18DC0E7B5}"/>
          </ac:spMkLst>
        </pc:spChg>
        <pc:grpChg chg="del mod topLvl">
          <ac:chgData name="松浦英宗" userId="9b03fd3a-662f-49ff-9af1-1b93cf7aab22" providerId="ADAL" clId="{56E9DFAE-DDAD-4FCA-8AED-56B2D15DB479}" dt="2026-02-10T03:23:09.757" v="21792" actId="478"/>
          <ac:grpSpMkLst>
            <pc:docMk/>
            <pc:sldMk cId="431748186" sldId="6083"/>
            <ac:grpSpMk id="12" creationId="{F6AEA8C3-E8A6-0A52-BF11-81A1F395A18A}"/>
          </ac:grpSpMkLst>
        </pc:grpChg>
        <pc:grpChg chg="del mod topLvl">
          <ac:chgData name="松浦英宗" userId="9b03fd3a-662f-49ff-9af1-1b93cf7aab22" providerId="ADAL" clId="{56E9DFAE-DDAD-4FCA-8AED-56B2D15DB479}" dt="2026-02-10T03:23:07.690" v="21791" actId="165"/>
          <ac:grpSpMkLst>
            <pc:docMk/>
            <pc:sldMk cId="431748186" sldId="6083"/>
            <ac:grpSpMk id="13" creationId="{36537F5A-ACE3-F0E4-C496-5C90FD08C173}"/>
          </ac:grpSpMkLst>
        </pc:grpChg>
        <pc:grpChg chg="mod topLvl">
          <ac:chgData name="松浦英宗" userId="9b03fd3a-662f-49ff-9af1-1b93cf7aab22" providerId="ADAL" clId="{56E9DFAE-DDAD-4FCA-8AED-56B2D15DB479}" dt="2026-02-10T06:16:15.675" v="22785" actId="164"/>
          <ac:grpSpMkLst>
            <pc:docMk/>
            <pc:sldMk cId="431748186" sldId="6083"/>
            <ac:grpSpMk id="14" creationId="{EC2F0AA7-A220-749D-60C0-C03B52706BF9}"/>
          </ac:grpSpMkLst>
        </pc:grpChg>
        <pc:grpChg chg="add del mod">
          <ac:chgData name="松浦英宗" userId="9b03fd3a-662f-49ff-9af1-1b93cf7aab22" providerId="ADAL" clId="{56E9DFAE-DDAD-4FCA-8AED-56B2D15DB479}" dt="2026-02-10T06:14:52.303" v="22729" actId="165"/>
          <ac:grpSpMkLst>
            <pc:docMk/>
            <pc:sldMk cId="431748186" sldId="6083"/>
            <ac:grpSpMk id="15" creationId="{7DA3514E-B7B2-47FA-1558-E871C45DEF84}"/>
          </ac:grpSpMkLst>
        </pc:grpChg>
        <pc:grpChg chg="del">
          <ac:chgData name="松浦英宗" userId="9b03fd3a-662f-49ff-9af1-1b93cf7aab22" providerId="ADAL" clId="{56E9DFAE-DDAD-4FCA-8AED-56B2D15DB479}" dt="2026-02-10T03:23:04.179" v="21790" actId="165"/>
          <ac:grpSpMkLst>
            <pc:docMk/>
            <pc:sldMk cId="431748186" sldId="6083"/>
            <ac:grpSpMk id="16" creationId="{A9FB5136-76EF-E87E-9AEB-038E5C51D3D4}"/>
          </ac:grpSpMkLst>
        </pc:grpChg>
        <pc:grpChg chg="add del mod">
          <ac:chgData name="松浦英宗" userId="9b03fd3a-662f-49ff-9af1-1b93cf7aab22" providerId="ADAL" clId="{56E9DFAE-DDAD-4FCA-8AED-56B2D15DB479}" dt="2026-02-10T06:14:52.303" v="22729" actId="165"/>
          <ac:grpSpMkLst>
            <pc:docMk/>
            <pc:sldMk cId="431748186" sldId="6083"/>
            <ac:grpSpMk id="17" creationId="{07F3ABC6-2911-82EB-D683-BA8E70FB7208}"/>
          </ac:grpSpMkLst>
        </pc:grpChg>
        <pc:grpChg chg="add mod">
          <ac:chgData name="松浦英宗" userId="9b03fd3a-662f-49ff-9af1-1b93cf7aab22" providerId="ADAL" clId="{56E9DFAE-DDAD-4FCA-8AED-56B2D15DB479}" dt="2026-02-10T06:16:15.675" v="22785" actId="164"/>
          <ac:grpSpMkLst>
            <pc:docMk/>
            <pc:sldMk cId="431748186" sldId="6083"/>
            <ac:grpSpMk id="20" creationId="{98512B0D-9E40-CE13-734A-50A0ED0009B6}"/>
          </ac:grpSpMkLst>
        </pc:grpChg>
        <pc:grpChg chg="add mod">
          <ac:chgData name="松浦英宗" userId="9b03fd3a-662f-49ff-9af1-1b93cf7aab22" providerId="ADAL" clId="{56E9DFAE-DDAD-4FCA-8AED-56B2D15DB479}" dt="2026-02-10T06:16:21.215" v="22802" actId="1035"/>
          <ac:grpSpMkLst>
            <pc:docMk/>
            <pc:sldMk cId="431748186" sldId="6083"/>
            <ac:grpSpMk id="21" creationId="{A8B98DAC-23D0-7E0B-C578-0A4A0F92A1EB}"/>
          </ac:grpSpMkLst>
        </pc:grpChg>
        <pc:graphicFrameChg chg="add mod topLvl">
          <ac:chgData name="松浦英宗" userId="9b03fd3a-662f-49ff-9af1-1b93cf7aab22" providerId="ADAL" clId="{56E9DFAE-DDAD-4FCA-8AED-56B2D15DB479}" dt="2026-02-10T06:16:09.692" v="22783" actId="164"/>
          <ac:graphicFrameMkLst>
            <pc:docMk/>
            <pc:sldMk cId="431748186" sldId="6083"/>
            <ac:graphicFrameMk id="8" creationId="{C6C8F001-4FCD-1D9A-36D4-1FDA98F1122B}"/>
          </ac:graphicFrameMkLst>
        </pc:graphicFrameChg>
        <pc:graphicFrameChg chg="mod">
          <ac:chgData name="松浦英宗" userId="9b03fd3a-662f-49ff-9af1-1b93cf7aab22" providerId="ADAL" clId="{56E9DFAE-DDAD-4FCA-8AED-56B2D15DB479}" dt="2026-02-10T03:23:07.690" v="21791" actId="165"/>
          <ac:graphicFrameMkLst>
            <pc:docMk/>
            <pc:sldMk cId="431748186" sldId="6083"/>
            <ac:graphicFrameMk id="9" creationId="{91E7E162-B50F-9239-5741-A8CC4F7EDC73}"/>
          </ac:graphicFrameMkLst>
        </pc:graphicFrameChg>
        <pc:graphicFrameChg chg="mod topLvl">
          <ac:chgData name="松浦英宗" userId="9b03fd3a-662f-49ff-9af1-1b93cf7aab22" providerId="ADAL" clId="{56E9DFAE-DDAD-4FCA-8AED-56B2D15DB479}" dt="2026-02-10T06:16:09.692" v="22783" actId="164"/>
          <ac:graphicFrameMkLst>
            <pc:docMk/>
            <pc:sldMk cId="431748186" sldId="6083"/>
            <ac:graphicFrameMk id="19" creationId="{464A09D3-8B5F-0870-E437-4F46B86C7B97}"/>
          </ac:graphicFrameMkLst>
        </pc:graphicFrameChg>
      </pc:sldChg>
      <pc:sldChg chg="addSp delSp modSp add del mod">
        <pc:chgData name="松浦英宗" userId="9b03fd3a-662f-49ff-9af1-1b93cf7aab22" providerId="ADAL" clId="{56E9DFAE-DDAD-4FCA-8AED-56B2D15DB479}" dt="2026-02-10T13:08:06.726" v="24621" actId="47"/>
        <pc:sldMkLst>
          <pc:docMk/>
          <pc:sldMk cId="2802670682" sldId="6084"/>
        </pc:sldMkLst>
        <pc:spChg chg="del mod topLvl">
          <ac:chgData name="松浦英宗" userId="9b03fd3a-662f-49ff-9af1-1b93cf7aab22" providerId="ADAL" clId="{56E9DFAE-DDAD-4FCA-8AED-56B2D15DB479}" dt="2026-02-10T03:11:38.014" v="21196" actId="478"/>
          <ac:spMkLst>
            <pc:docMk/>
            <pc:sldMk cId="2802670682" sldId="6084"/>
            <ac:spMk id="2" creationId="{4818DD60-059F-6F9C-0D2D-C5CB404D264B}"/>
          </ac:spMkLst>
        </pc:spChg>
        <pc:spChg chg="mod topLvl">
          <ac:chgData name="松浦英宗" userId="9b03fd3a-662f-49ff-9af1-1b93cf7aab22" providerId="ADAL" clId="{56E9DFAE-DDAD-4FCA-8AED-56B2D15DB479}" dt="2026-02-10T03:11:53.512" v="21199" actId="12789"/>
          <ac:spMkLst>
            <pc:docMk/>
            <pc:sldMk cId="2802670682" sldId="6084"/>
            <ac:spMk id="3" creationId="{8489D70F-124B-23D7-8054-FAB24DEFD8B7}"/>
          </ac:spMkLst>
        </pc:spChg>
        <pc:spChg chg="mod topLvl">
          <ac:chgData name="松浦英宗" userId="9b03fd3a-662f-49ff-9af1-1b93cf7aab22" providerId="ADAL" clId="{56E9DFAE-DDAD-4FCA-8AED-56B2D15DB479}" dt="2026-02-10T05:48:36.012" v="22480"/>
          <ac:spMkLst>
            <pc:docMk/>
            <pc:sldMk cId="2802670682" sldId="6084"/>
            <ac:spMk id="6" creationId="{0DEF0667-EAAB-2944-4B8F-DE9CC4E9351C}"/>
          </ac:spMkLst>
        </pc:spChg>
        <pc:spChg chg="mod topLvl">
          <ac:chgData name="松浦英宗" userId="9b03fd3a-662f-49ff-9af1-1b93cf7aab22" providerId="ADAL" clId="{56E9DFAE-DDAD-4FCA-8AED-56B2D15DB479}" dt="2026-02-10T05:49:36.330" v="22523" actId="20577"/>
          <ac:spMkLst>
            <pc:docMk/>
            <pc:sldMk cId="2802670682" sldId="6084"/>
            <ac:spMk id="8" creationId="{EB6655E3-E681-6924-C7DF-BF290692E92F}"/>
          </ac:spMkLst>
        </pc:spChg>
        <pc:spChg chg="add mod ord">
          <ac:chgData name="松浦英宗" userId="9b03fd3a-662f-49ff-9af1-1b93cf7aab22" providerId="ADAL" clId="{56E9DFAE-DDAD-4FCA-8AED-56B2D15DB479}" dt="2026-02-10T03:13:35.561" v="21307" actId="1035"/>
          <ac:spMkLst>
            <pc:docMk/>
            <pc:sldMk cId="2802670682" sldId="6084"/>
            <ac:spMk id="10" creationId="{6F1DFE8C-BEBE-2F62-FB12-3EB13F0355DB}"/>
          </ac:spMkLst>
        </pc:spChg>
        <pc:spChg chg="add mod ord">
          <ac:chgData name="松浦英宗" userId="9b03fd3a-662f-49ff-9af1-1b93cf7aab22" providerId="ADAL" clId="{56E9DFAE-DDAD-4FCA-8AED-56B2D15DB479}" dt="2026-02-10T03:13:35.561" v="21307" actId="1035"/>
          <ac:spMkLst>
            <pc:docMk/>
            <pc:sldMk cId="2802670682" sldId="6084"/>
            <ac:spMk id="11" creationId="{E897D909-26F4-539C-51E9-270138609EA4}"/>
          </ac:spMkLst>
        </pc:spChg>
        <pc:spChg chg="add mod ord">
          <ac:chgData name="松浦英宗" userId="9b03fd3a-662f-49ff-9af1-1b93cf7aab22" providerId="ADAL" clId="{56E9DFAE-DDAD-4FCA-8AED-56B2D15DB479}" dt="2026-02-10T03:13:57.354" v="21308" actId="164"/>
          <ac:spMkLst>
            <pc:docMk/>
            <pc:sldMk cId="2802670682" sldId="6084"/>
            <ac:spMk id="12" creationId="{1AFBC751-FE6E-137F-D77E-6C911E660EEC}"/>
          </ac:spMkLst>
        </pc:spChg>
        <pc:spChg chg="mod">
          <ac:chgData name="松浦英宗" userId="9b03fd3a-662f-49ff-9af1-1b93cf7aab22" providerId="ADAL" clId="{56E9DFAE-DDAD-4FCA-8AED-56B2D15DB479}" dt="2026-02-10T05:50:20.086" v="22556" actId="20577"/>
          <ac:spMkLst>
            <pc:docMk/>
            <pc:sldMk cId="2802670682" sldId="6084"/>
            <ac:spMk id="13" creationId="{11EB1FEB-AF1B-1E1A-DDD2-BE5E787DB511}"/>
          </ac:spMkLst>
        </pc:spChg>
        <pc:spChg chg="mod">
          <ac:chgData name="松浦英宗" userId="9b03fd3a-662f-49ff-9af1-1b93cf7aab22" providerId="ADAL" clId="{56E9DFAE-DDAD-4FCA-8AED-56B2D15DB479}" dt="2026-02-10T05:50:34.468" v="22562" actId="20577"/>
          <ac:spMkLst>
            <pc:docMk/>
            <pc:sldMk cId="2802670682" sldId="6084"/>
            <ac:spMk id="15" creationId="{6ADB1E50-852A-225D-D3DC-B66E7B491DA8}"/>
          </ac:spMkLst>
        </pc:spChg>
        <pc:spChg chg="mod topLvl">
          <ac:chgData name="松浦英宗" userId="9b03fd3a-662f-49ff-9af1-1b93cf7aab22" providerId="ADAL" clId="{56E9DFAE-DDAD-4FCA-8AED-56B2D15DB479}" dt="2026-02-10T03:13:57.354" v="21308" actId="164"/>
          <ac:spMkLst>
            <pc:docMk/>
            <pc:sldMk cId="2802670682" sldId="6084"/>
            <ac:spMk id="16" creationId="{969D89A5-EA18-040C-5BFF-471FB9DE9464}"/>
          </ac:spMkLst>
        </pc:spChg>
        <pc:spChg chg="mod">
          <ac:chgData name="松浦英宗" userId="9b03fd3a-662f-49ff-9af1-1b93cf7aab22" providerId="ADAL" clId="{56E9DFAE-DDAD-4FCA-8AED-56B2D15DB479}" dt="2026-02-10T03:13:57.354" v="21308" actId="164"/>
          <ac:spMkLst>
            <pc:docMk/>
            <pc:sldMk cId="2802670682" sldId="6084"/>
            <ac:spMk id="17" creationId="{14A94EAD-61BF-C53D-A041-724121593E37}"/>
          </ac:spMkLst>
        </pc:spChg>
        <pc:spChg chg="del mod topLvl">
          <ac:chgData name="松浦英宗" userId="9b03fd3a-662f-49ff-9af1-1b93cf7aab22" providerId="ADAL" clId="{56E9DFAE-DDAD-4FCA-8AED-56B2D15DB479}" dt="2026-02-10T03:11:38.014" v="21196" actId="478"/>
          <ac:spMkLst>
            <pc:docMk/>
            <pc:sldMk cId="2802670682" sldId="6084"/>
            <ac:spMk id="22" creationId="{5027C368-C49F-8547-87F4-344E1C42AD6E}"/>
          </ac:spMkLst>
        </pc:spChg>
        <pc:spChg chg="mod">
          <ac:chgData name="松浦英宗" userId="9b03fd3a-662f-49ff-9af1-1b93cf7aab22" providerId="ADAL" clId="{56E9DFAE-DDAD-4FCA-8AED-56B2D15DB479}" dt="2026-02-10T05:48:49.159" v="22484"/>
          <ac:spMkLst>
            <pc:docMk/>
            <pc:sldMk cId="2802670682" sldId="6084"/>
            <ac:spMk id="23" creationId="{95FA561A-F01D-3031-17FF-B0DA73B330C8}"/>
          </ac:spMkLst>
        </pc:spChg>
        <pc:spChg chg="mod">
          <ac:chgData name="松浦英宗" userId="9b03fd3a-662f-49ff-9af1-1b93cf7aab22" providerId="ADAL" clId="{56E9DFAE-DDAD-4FCA-8AED-56B2D15DB479}" dt="2026-02-10T05:49:44.001" v="22529" actId="20577"/>
          <ac:spMkLst>
            <pc:docMk/>
            <pc:sldMk cId="2802670682" sldId="6084"/>
            <ac:spMk id="24" creationId="{8C362AC0-B93D-DC39-01D7-DF6BF3B9912B}"/>
          </ac:spMkLst>
        </pc:spChg>
        <pc:spChg chg="mod topLvl">
          <ac:chgData name="松浦英宗" userId="9b03fd3a-662f-49ff-9af1-1b93cf7aab22" providerId="ADAL" clId="{56E9DFAE-DDAD-4FCA-8AED-56B2D15DB479}" dt="2026-02-10T05:50:49.349" v="22564"/>
          <ac:spMkLst>
            <pc:docMk/>
            <pc:sldMk cId="2802670682" sldId="6084"/>
            <ac:spMk id="25" creationId="{3D4501B4-6A2F-156F-1D43-D3672FF1B4B2}"/>
          </ac:spMkLst>
        </pc:spChg>
        <pc:spChg chg="mod">
          <ac:chgData name="松浦英宗" userId="9b03fd3a-662f-49ff-9af1-1b93cf7aab22" providerId="ADAL" clId="{56E9DFAE-DDAD-4FCA-8AED-56B2D15DB479}" dt="2026-02-10T05:50:58.055" v="22568" actId="20577"/>
          <ac:spMkLst>
            <pc:docMk/>
            <pc:sldMk cId="2802670682" sldId="6084"/>
            <ac:spMk id="26" creationId="{93799309-73E5-B762-5B2C-5B52850D1AB1}"/>
          </ac:spMkLst>
        </pc:spChg>
        <pc:spChg chg="mod">
          <ac:chgData name="松浦英宗" userId="9b03fd3a-662f-49ff-9af1-1b93cf7aab22" providerId="ADAL" clId="{56E9DFAE-DDAD-4FCA-8AED-56B2D15DB479}" dt="2026-02-10T03:11:32.822" v="21194" actId="164"/>
          <ac:spMkLst>
            <pc:docMk/>
            <pc:sldMk cId="2802670682" sldId="6084"/>
            <ac:spMk id="27" creationId="{0FF595D9-EAE2-CB3C-66D8-65EF77E52A86}"/>
          </ac:spMkLst>
        </pc:spChg>
        <pc:spChg chg="mod topLvl">
          <ac:chgData name="松浦英宗" userId="9b03fd3a-662f-49ff-9af1-1b93cf7aab22" providerId="ADAL" clId="{56E9DFAE-DDAD-4FCA-8AED-56B2D15DB479}" dt="2026-02-10T03:12:59.032" v="21255" actId="165"/>
          <ac:spMkLst>
            <pc:docMk/>
            <pc:sldMk cId="2802670682" sldId="6084"/>
            <ac:spMk id="28" creationId="{95A43CD4-BF83-4D41-EE33-475B8B45828F}"/>
          </ac:spMkLst>
        </pc:spChg>
        <pc:spChg chg="del">
          <ac:chgData name="松浦英宗" userId="9b03fd3a-662f-49ff-9af1-1b93cf7aab22" providerId="ADAL" clId="{56E9DFAE-DDAD-4FCA-8AED-56B2D15DB479}" dt="2026-02-10T03:11:38.014" v="21196" actId="478"/>
          <ac:spMkLst>
            <pc:docMk/>
            <pc:sldMk cId="2802670682" sldId="6084"/>
            <ac:spMk id="31" creationId="{902A1476-6D4C-1FB2-7581-C8101602A384}"/>
          </ac:spMkLst>
        </pc:spChg>
        <pc:spChg chg="mod topLvl">
          <ac:chgData name="松浦英宗" userId="9b03fd3a-662f-49ff-9af1-1b93cf7aab22" providerId="ADAL" clId="{56E9DFAE-DDAD-4FCA-8AED-56B2D15DB479}" dt="2026-02-10T05:49:20.890" v="22519" actId="20577"/>
          <ac:spMkLst>
            <pc:docMk/>
            <pc:sldMk cId="2802670682" sldId="6084"/>
            <ac:spMk id="32" creationId="{504C5319-9773-EAB9-129D-15638C87E18A}"/>
          </ac:spMkLst>
        </pc:spChg>
        <pc:spChg chg="mod topLvl">
          <ac:chgData name="松浦英宗" userId="9b03fd3a-662f-49ff-9af1-1b93cf7aab22" providerId="ADAL" clId="{56E9DFAE-DDAD-4FCA-8AED-56B2D15DB479}" dt="2026-02-10T05:50:00.758" v="22533" actId="20577"/>
          <ac:spMkLst>
            <pc:docMk/>
            <pc:sldMk cId="2802670682" sldId="6084"/>
            <ac:spMk id="33" creationId="{900C62D2-9740-49DB-0D06-77D191CC8F8F}"/>
          </ac:spMkLst>
        </pc:spChg>
        <pc:spChg chg="mod topLvl">
          <ac:chgData name="松浦英宗" userId="9b03fd3a-662f-49ff-9af1-1b93cf7aab22" providerId="ADAL" clId="{56E9DFAE-DDAD-4FCA-8AED-56B2D15DB479}" dt="2026-02-10T05:51:04.759" v="22570"/>
          <ac:spMkLst>
            <pc:docMk/>
            <pc:sldMk cId="2802670682" sldId="6084"/>
            <ac:spMk id="34" creationId="{7A6D790B-D779-3AFB-AF41-8C8896957E44}"/>
          </ac:spMkLst>
        </pc:spChg>
        <pc:spChg chg="mod topLvl">
          <ac:chgData name="松浦英宗" userId="9b03fd3a-662f-49ff-9af1-1b93cf7aab22" providerId="ADAL" clId="{56E9DFAE-DDAD-4FCA-8AED-56B2D15DB479}" dt="2026-02-10T05:51:14.511" v="22574" actId="20577"/>
          <ac:spMkLst>
            <pc:docMk/>
            <pc:sldMk cId="2802670682" sldId="6084"/>
            <ac:spMk id="35" creationId="{C7F3BF93-62AD-A133-8589-EF16FCB918E7}"/>
          </ac:spMkLst>
        </pc:spChg>
        <pc:spChg chg="mod topLvl">
          <ac:chgData name="松浦英宗" userId="9b03fd3a-662f-49ff-9af1-1b93cf7aab22" providerId="ADAL" clId="{56E9DFAE-DDAD-4FCA-8AED-56B2D15DB479}" dt="2026-02-10T03:13:57.354" v="21308" actId="164"/>
          <ac:spMkLst>
            <pc:docMk/>
            <pc:sldMk cId="2802670682" sldId="6084"/>
            <ac:spMk id="36" creationId="{5501BA01-9E6C-EED4-3C33-32FB5EF2C070}"/>
          </ac:spMkLst>
        </pc:spChg>
        <pc:spChg chg="mod">
          <ac:chgData name="松浦英宗" userId="9b03fd3a-662f-49ff-9af1-1b93cf7aab22" providerId="ADAL" clId="{56E9DFAE-DDAD-4FCA-8AED-56B2D15DB479}" dt="2026-02-10T03:13:57.354" v="21308" actId="164"/>
          <ac:spMkLst>
            <pc:docMk/>
            <pc:sldMk cId="2802670682" sldId="6084"/>
            <ac:spMk id="37" creationId="{7379BDD4-4631-85AE-B3EE-FCEB4F5BEF9E}"/>
          </ac:spMkLst>
        </pc:spChg>
        <pc:spChg chg="del">
          <ac:chgData name="松浦英宗" userId="9b03fd3a-662f-49ff-9af1-1b93cf7aab22" providerId="ADAL" clId="{56E9DFAE-DDAD-4FCA-8AED-56B2D15DB479}" dt="2026-02-10T03:11:15.291" v="21190" actId="478"/>
          <ac:spMkLst>
            <pc:docMk/>
            <pc:sldMk cId="2802670682" sldId="6084"/>
            <ac:spMk id="40" creationId="{88A8930A-2F30-28A5-00FD-AFE5DB8F604B}"/>
          </ac:spMkLst>
        </pc:spChg>
        <pc:spChg chg="mod topLvl">
          <ac:chgData name="松浦英宗" userId="9b03fd3a-662f-49ff-9af1-1b93cf7aab22" providerId="ADAL" clId="{56E9DFAE-DDAD-4FCA-8AED-56B2D15DB479}" dt="2026-02-10T03:11:49.498" v="21198" actId="12789"/>
          <ac:spMkLst>
            <pc:docMk/>
            <pc:sldMk cId="2802670682" sldId="6084"/>
            <ac:spMk id="41" creationId="{320694A6-96CD-1814-A9C4-69253312312F}"/>
          </ac:spMkLst>
        </pc:spChg>
        <pc:grpChg chg="del">
          <ac:chgData name="松浦英宗" userId="9b03fd3a-662f-49ff-9af1-1b93cf7aab22" providerId="ADAL" clId="{56E9DFAE-DDAD-4FCA-8AED-56B2D15DB479}" dt="2026-02-10T03:11:46.291" v="21197" actId="165"/>
          <ac:grpSpMkLst>
            <pc:docMk/>
            <pc:sldMk cId="2802670682" sldId="6084"/>
            <ac:grpSpMk id="4" creationId="{F0EA8D06-5356-4346-46C3-8E02E59BC21C}"/>
          </ac:grpSpMkLst>
        </pc:grpChg>
        <pc:grpChg chg="add mod">
          <ac:chgData name="松浦英宗" userId="9b03fd3a-662f-49ff-9af1-1b93cf7aab22" providerId="ADAL" clId="{56E9DFAE-DDAD-4FCA-8AED-56B2D15DB479}" dt="2026-02-10T03:11:49.498" v="21198" actId="12789"/>
          <ac:grpSpMkLst>
            <pc:docMk/>
            <pc:sldMk cId="2802670682" sldId="6084"/>
            <ac:grpSpMk id="5" creationId="{C87817E8-1CFF-C10D-22D5-49517AA0DA2A}"/>
          </ac:grpSpMkLst>
        </pc:grpChg>
        <pc:grpChg chg="add mod">
          <ac:chgData name="松浦英宗" userId="9b03fd3a-662f-49ff-9af1-1b93cf7aab22" providerId="ADAL" clId="{56E9DFAE-DDAD-4FCA-8AED-56B2D15DB479}" dt="2026-02-10T03:11:53.512" v="21199" actId="12789"/>
          <ac:grpSpMkLst>
            <pc:docMk/>
            <pc:sldMk cId="2802670682" sldId="6084"/>
            <ac:grpSpMk id="7" creationId="{C7E32BF1-5400-6256-00E4-ABAE45097F0B}"/>
          </ac:grpSpMkLst>
        </pc:grpChg>
        <pc:grpChg chg="add del mod">
          <ac:chgData name="松浦英宗" userId="9b03fd3a-662f-49ff-9af1-1b93cf7aab22" providerId="ADAL" clId="{56E9DFAE-DDAD-4FCA-8AED-56B2D15DB479}" dt="2026-02-10T03:12:43.523" v="21254" actId="165"/>
          <ac:grpSpMkLst>
            <pc:docMk/>
            <pc:sldMk cId="2802670682" sldId="6084"/>
            <ac:grpSpMk id="9" creationId="{49706420-03B8-108F-E564-95F416B4AB11}"/>
          </ac:grpSpMkLst>
        </pc:grpChg>
        <pc:grpChg chg="mod">
          <ac:chgData name="松浦英宗" userId="9b03fd3a-662f-49ff-9af1-1b93cf7aab22" providerId="ADAL" clId="{56E9DFAE-DDAD-4FCA-8AED-56B2D15DB479}" dt="2026-02-10T03:13:59.110" v="21320" actId="1038"/>
          <ac:grpSpMkLst>
            <pc:docMk/>
            <pc:sldMk cId="2802670682" sldId="6084"/>
            <ac:grpSpMk id="14" creationId="{B04BAD5B-36C8-9BC0-E80C-6453C71F7E93}"/>
          </ac:grpSpMkLst>
        </pc:grpChg>
        <pc:cxnChg chg="mod topLvl">
          <ac:chgData name="松浦英宗" userId="9b03fd3a-662f-49ff-9af1-1b93cf7aab22" providerId="ADAL" clId="{56E9DFAE-DDAD-4FCA-8AED-56B2D15DB479}" dt="2026-02-10T03:12:43.523" v="21254" actId="165"/>
          <ac:cxnSpMkLst>
            <pc:docMk/>
            <pc:sldMk cId="2802670682" sldId="6084"/>
            <ac:cxnSpMk id="18" creationId="{440A871F-F2F1-705C-AEC5-730856BA1C86}"/>
          </ac:cxnSpMkLst>
        </pc:cxnChg>
        <pc:cxnChg chg="mod topLvl">
          <ac:chgData name="松浦英宗" userId="9b03fd3a-662f-49ff-9af1-1b93cf7aab22" providerId="ADAL" clId="{56E9DFAE-DDAD-4FCA-8AED-56B2D15DB479}" dt="2026-02-10T03:12:43.523" v="21254" actId="165"/>
          <ac:cxnSpMkLst>
            <pc:docMk/>
            <pc:sldMk cId="2802670682" sldId="6084"/>
            <ac:cxnSpMk id="29" creationId="{7B728D41-B844-5623-5C77-BA8A62563F74}"/>
          </ac:cxnSpMkLst>
        </pc:cxnChg>
        <pc:cxnChg chg="mod topLvl">
          <ac:chgData name="松浦英宗" userId="9b03fd3a-662f-49ff-9af1-1b93cf7aab22" providerId="ADAL" clId="{56E9DFAE-DDAD-4FCA-8AED-56B2D15DB479}" dt="2026-02-10T03:12:43.523" v="21254" actId="165"/>
          <ac:cxnSpMkLst>
            <pc:docMk/>
            <pc:sldMk cId="2802670682" sldId="6084"/>
            <ac:cxnSpMk id="38" creationId="{D6DD0047-F3CF-7F00-0D51-6DC76FD337B2}"/>
          </ac:cxnSpMkLst>
        </pc:cxnChg>
      </pc:sldChg>
      <pc:sldChg chg="add del">
        <pc:chgData name="松浦英宗" userId="9b03fd3a-662f-49ff-9af1-1b93cf7aab22" providerId="ADAL" clId="{56E9DFAE-DDAD-4FCA-8AED-56B2D15DB479}" dt="2026-02-10T03:17:59.289" v="21490" actId="47"/>
        <pc:sldMkLst>
          <pc:docMk/>
          <pc:sldMk cId="1131168526" sldId="6085"/>
        </pc:sldMkLst>
      </pc:sldChg>
      <pc:sldChg chg="addSp delSp modSp add del mod">
        <pc:chgData name="松浦英宗" userId="9b03fd3a-662f-49ff-9af1-1b93cf7aab22" providerId="ADAL" clId="{56E9DFAE-DDAD-4FCA-8AED-56B2D15DB479}" dt="2026-02-10T13:08:06.726" v="24621" actId="47"/>
        <pc:sldMkLst>
          <pc:docMk/>
          <pc:sldMk cId="2249637681" sldId="6085"/>
        </pc:sldMkLst>
        <pc:spChg chg="add mod">
          <ac:chgData name="松浦英宗" userId="9b03fd3a-662f-49ff-9af1-1b93cf7aab22" providerId="ADAL" clId="{56E9DFAE-DDAD-4FCA-8AED-56B2D15DB479}" dt="2026-02-10T03:21:29.723" v="21651" actId="207"/>
          <ac:spMkLst>
            <pc:docMk/>
            <pc:sldMk cId="2249637681" sldId="6085"/>
            <ac:spMk id="2" creationId="{3B190C6D-A373-577D-9907-A455EB8E8BC9}"/>
          </ac:spMkLst>
        </pc:spChg>
        <pc:spChg chg="add mod">
          <ac:chgData name="松浦英宗" userId="9b03fd3a-662f-49ff-9af1-1b93cf7aab22" providerId="ADAL" clId="{56E9DFAE-DDAD-4FCA-8AED-56B2D15DB479}" dt="2026-02-10T03:21:29.723" v="21651" actId="207"/>
          <ac:spMkLst>
            <pc:docMk/>
            <pc:sldMk cId="2249637681" sldId="6085"/>
            <ac:spMk id="3" creationId="{0AD72AE6-3880-309D-4B8C-99C6694748AE}"/>
          </ac:spMkLst>
        </pc:spChg>
        <pc:spChg chg="add mod">
          <ac:chgData name="松浦英宗" userId="9b03fd3a-662f-49ff-9af1-1b93cf7aab22" providerId="ADAL" clId="{56E9DFAE-DDAD-4FCA-8AED-56B2D15DB479}" dt="2026-02-10T03:21:29.723" v="21651" actId="207"/>
          <ac:spMkLst>
            <pc:docMk/>
            <pc:sldMk cId="2249637681" sldId="6085"/>
            <ac:spMk id="4" creationId="{959AFFF5-E1B1-DE9F-F287-06D221DBD0A1}"/>
          </ac:spMkLst>
        </pc:spChg>
        <pc:spChg chg="mod">
          <ac:chgData name="松浦英宗" userId="9b03fd3a-662f-49ff-9af1-1b93cf7aab22" providerId="ADAL" clId="{56E9DFAE-DDAD-4FCA-8AED-56B2D15DB479}" dt="2026-02-10T03:21:14.071" v="21648" actId="207"/>
          <ac:spMkLst>
            <pc:docMk/>
            <pc:sldMk cId="2249637681" sldId="6085"/>
            <ac:spMk id="15" creationId="{F54CCC83-2B09-55DD-6E10-0E81CF258E48}"/>
          </ac:spMkLst>
        </pc:spChg>
        <pc:spChg chg="mod ord topLvl">
          <ac:chgData name="松浦英宗" userId="9b03fd3a-662f-49ff-9af1-1b93cf7aab22" providerId="ADAL" clId="{56E9DFAE-DDAD-4FCA-8AED-56B2D15DB479}" dt="2026-02-10T06:05:55.878" v="22599"/>
          <ac:spMkLst>
            <pc:docMk/>
            <pc:sldMk cId="2249637681" sldId="6085"/>
            <ac:spMk id="16" creationId="{28617CE1-61DD-816C-CD46-1B454D9D5BC0}"/>
          </ac:spMkLst>
        </pc:spChg>
        <pc:spChg chg="mod topLvl">
          <ac:chgData name="松浦英宗" userId="9b03fd3a-662f-49ff-9af1-1b93cf7aab22" providerId="ADAL" clId="{56E9DFAE-DDAD-4FCA-8AED-56B2D15DB479}" dt="2026-02-10T06:07:02.163" v="22622" actId="20577"/>
          <ac:spMkLst>
            <pc:docMk/>
            <pc:sldMk cId="2249637681" sldId="6085"/>
            <ac:spMk id="17" creationId="{0360DFE9-169D-7B90-BF98-EEF60AA9910F}"/>
          </ac:spMkLst>
        </pc:spChg>
        <pc:spChg chg="mod ord topLvl">
          <ac:chgData name="松浦英宗" userId="9b03fd3a-662f-49ff-9af1-1b93cf7aab22" providerId="ADAL" clId="{56E9DFAE-DDAD-4FCA-8AED-56B2D15DB479}" dt="2026-02-10T06:06:13.632" v="22603"/>
          <ac:spMkLst>
            <pc:docMk/>
            <pc:sldMk cId="2249637681" sldId="6085"/>
            <ac:spMk id="20" creationId="{094FBE46-FD72-2137-BD9F-620E3ABF1976}"/>
          </ac:spMkLst>
        </pc:spChg>
        <pc:spChg chg="mod topLvl">
          <ac:chgData name="松浦英宗" userId="9b03fd3a-662f-49ff-9af1-1b93cf7aab22" providerId="ADAL" clId="{56E9DFAE-DDAD-4FCA-8AED-56B2D15DB479}" dt="2026-02-10T06:06:19.854" v="22605"/>
          <ac:spMkLst>
            <pc:docMk/>
            <pc:sldMk cId="2249637681" sldId="6085"/>
            <ac:spMk id="21" creationId="{321D701C-A2D6-95AC-34B2-E1CFD1DA8CC7}"/>
          </ac:spMkLst>
        </pc:spChg>
        <pc:spChg chg="mod ord topLvl">
          <ac:chgData name="松浦英宗" userId="9b03fd3a-662f-49ff-9af1-1b93cf7aab22" providerId="ADAL" clId="{56E9DFAE-DDAD-4FCA-8AED-56B2D15DB479}" dt="2026-02-10T06:06:25.357" v="22607"/>
          <ac:spMkLst>
            <pc:docMk/>
            <pc:sldMk cId="2249637681" sldId="6085"/>
            <ac:spMk id="23" creationId="{4061C5C2-15C9-1EA6-D248-6D24643894AE}"/>
          </ac:spMkLst>
        </pc:spChg>
        <pc:spChg chg="mod topLvl">
          <ac:chgData name="松浦英宗" userId="9b03fd3a-662f-49ff-9af1-1b93cf7aab22" providerId="ADAL" clId="{56E9DFAE-DDAD-4FCA-8AED-56B2D15DB479}" dt="2026-02-10T06:06:33.484" v="22609"/>
          <ac:spMkLst>
            <pc:docMk/>
            <pc:sldMk cId="2249637681" sldId="6085"/>
            <ac:spMk id="24" creationId="{40E27303-0A46-0663-ED75-E78928DFB99D}"/>
          </ac:spMkLst>
        </pc:spChg>
        <pc:spChg chg="mod topLvl">
          <ac:chgData name="松浦英宗" userId="9b03fd3a-662f-49ff-9af1-1b93cf7aab22" providerId="ADAL" clId="{56E9DFAE-DDAD-4FCA-8AED-56B2D15DB479}" dt="2026-02-10T03:21:29.723" v="21651" actId="207"/>
          <ac:spMkLst>
            <pc:docMk/>
            <pc:sldMk cId="2249637681" sldId="6085"/>
            <ac:spMk id="26" creationId="{1A82C4FF-A65F-BE98-7781-2F546E79D87E}"/>
          </ac:spMkLst>
        </pc:spChg>
        <pc:spChg chg="mod ord topLvl">
          <ac:chgData name="松浦英宗" userId="9b03fd3a-662f-49ff-9af1-1b93cf7aab22" providerId="ADAL" clId="{56E9DFAE-DDAD-4FCA-8AED-56B2D15DB479}" dt="2026-02-10T06:05:50.260" v="22597"/>
          <ac:spMkLst>
            <pc:docMk/>
            <pc:sldMk cId="2249637681" sldId="6085"/>
            <ac:spMk id="33" creationId="{2C1E4E08-8C27-8C1E-B329-DBB107E8865F}"/>
          </ac:spMkLst>
        </pc:spChg>
        <pc:spChg chg="mod">
          <ac:chgData name="松浦英宗" userId="9b03fd3a-662f-49ff-9af1-1b93cf7aab22" providerId="ADAL" clId="{56E9DFAE-DDAD-4FCA-8AED-56B2D15DB479}" dt="2026-02-10T11:29:29.465" v="24614" actId="6549"/>
          <ac:spMkLst>
            <pc:docMk/>
            <pc:sldMk cId="2249637681" sldId="6085"/>
            <ac:spMk id="36" creationId="{62AF41FC-541C-32ED-B0F0-A3F995F0B550}"/>
          </ac:spMkLst>
        </pc:spChg>
        <pc:grpChg chg="mod">
          <ac:chgData name="松浦英宗" userId="9b03fd3a-662f-49ff-9af1-1b93cf7aab22" providerId="ADAL" clId="{56E9DFAE-DDAD-4FCA-8AED-56B2D15DB479}" dt="2026-02-10T03:21:37.334" v="21659" actId="1035"/>
          <ac:grpSpMkLst>
            <pc:docMk/>
            <pc:sldMk cId="2249637681" sldId="6085"/>
            <ac:grpSpMk id="5" creationId="{44AC4B9E-1584-FE3B-4D89-FE4909BADBE2}"/>
          </ac:grpSpMkLst>
        </pc:grpChg>
        <pc:grpChg chg="del mod topLvl">
          <ac:chgData name="松浦英宗" userId="9b03fd3a-662f-49ff-9af1-1b93cf7aab22" providerId="ADAL" clId="{56E9DFAE-DDAD-4FCA-8AED-56B2D15DB479}" dt="2026-02-10T03:18:47.501" v="21558" actId="165"/>
          <ac:grpSpMkLst>
            <pc:docMk/>
            <pc:sldMk cId="2249637681" sldId="6085"/>
            <ac:grpSpMk id="34" creationId="{D0E69596-D099-17EF-6F8E-125BF3AE60B6}"/>
          </ac:grpSpMkLst>
        </pc:grpChg>
        <pc:grpChg chg="del">
          <ac:chgData name="松浦英宗" userId="9b03fd3a-662f-49ff-9af1-1b93cf7aab22" providerId="ADAL" clId="{56E9DFAE-DDAD-4FCA-8AED-56B2D15DB479}" dt="2026-02-10T03:18:45.540" v="21557" actId="165"/>
          <ac:grpSpMkLst>
            <pc:docMk/>
            <pc:sldMk cId="2249637681" sldId="6085"/>
            <ac:grpSpMk id="35" creationId="{9EF0B06A-AD67-5A84-464E-84A2E90653D3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0T13:08:06.726" v="24621" actId="47"/>
        <pc:sldMkLst>
          <pc:docMk/>
          <pc:sldMk cId="816622235" sldId="6086"/>
        </pc:sldMkLst>
        <pc:spChg chg="add del mod">
          <ac:chgData name="松浦英宗" userId="9b03fd3a-662f-49ff-9af1-1b93cf7aab22" providerId="ADAL" clId="{56E9DFAE-DDAD-4FCA-8AED-56B2D15DB479}" dt="2026-02-10T10:36:12.583" v="23111" actId="478"/>
          <ac:spMkLst>
            <pc:docMk/>
            <pc:sldMk cId="816622235" sldId="6086"/>
            <ac:spMk id="2" creationId="{F31F7B08-9A73-E464-0435-F58359B8713C}"/>
          </ac:spMkLst>
        </pc:spChg>
        <pc:spChg chg="del">
          <ac:chgData name="松浦英宗" userId="9b03fd3a-662f-49ff-9af1-1b93cf7aab22" providerId="ADAL" clId="{56E9DFAE-DDAD-4FCA-8AED-56B2D15DB479}" dt="2026-02-10T10:28:55.231" v="23091" actId="478"/>
          <ac:spMkLst>
            <pc:docMk/>
            <pc:sldMk cId="816622235" sldId="6086"/>
            <ac:spMk id="3" creationId="{288E31AB-8D7D-AEF0-6874-98DD6FCF6650}"/>
          </ac:spMkLst>
        </pc:spChg>
        <pc:spChg chg="add del mod">
          <ac:chgData name="松浦英宗" userId="9b03fd3a-662f-49ff-9af1-1b93cf7aab22" providerId="ADAL" clId="{56E9DFAE-DDAD-4FCA-8AED-56B2D15DB479}" dt="2026-02-10T10:36:12.583" v="23111" actId="478"/>
          <ac:spMkLst>
            <pc:docMk/>
            <pc:sldMk cId="816622235" sldId="6086"/>
            <ac:spMk id="4" creationId="{4A75FE1B-72EB-3F47-C411-9133EB9694AA}"/>
          </ac:spMkLst>
        </pc:spChg>
        <pc:spChg chg="add mod">
          <ac:chgData name="松浦英宗" userId="9b03fd3a-662f-49ff-9af1-1b93cf7aab22" providerId="ADAL" clId="{56E9DFAE-DDAD-4FCA-8AED-56B2D15DB479}" dt="2026-02-10T10:46:21.079" v="23287" actId="6549"/>
          <ac:spMkLst>
            <pc:docMk/>
            <pc:sldMk cId="816622235" sldId="6086"/>
            <ac:spMk id="5" creationId="{11223B3C-29F2-29FA-1925-A99CF5B9B67F}"/>
          </ac:spMkLst>
        </pc:spChg>
        <pc:spChg chg="add mod">
          <ac:chgData name="松浦英宗" userId="9b03fd3a-662f-49ff-9af1-1b93cf7aab22" providerId="ADAL" clId="{56E9DFAE-DDAD-4FCA-8AED-56B2D15DB479}" dt="2026-02-10T10:46:18.670" v="23286"/>
          <ac:spMkLst>
            <pc:docMk/>
            <pc:sldMk cId="816622235" sldId="6086"/>
            <ac:spMk id="6" creationId="{F4F80161-1A60-F56B-6D22-2A5592A2746E}"/>
          </ac:spMkLst>
        </pc:spChg>
        <pc:spChg chg="add mod">
          <ac:chgData name="松浦英宗" userId="9b03fd3a-662f-49ff-9af1-1b93cf7aab22" providerId="ADAL" clId="{56E9DFAE-DDAD-4FCA-8AED-56B2D15DB479}" dt="2026-02-10T10:46:27.063" v="23293" actId="20577"/>
          <ac:spMkLst>
            <pc:docMk/>
            <pc:sldMk cId="816622235" sldId="6086"/>
            <ac:spMk id="7" creationId="{E65FAC88-9B4E-D8E0-AAB5-769EA11B299E}"/>
          </ac:spMkLst>
        </pc:spChg>
        <pc:spChg chg="add mod">
          <ac:chgData name="松浦英宗" userId="9b03fd3a-662f-49ff-9af1-1b93cf7aab22" providerId="ADAL" clId="{56E9DFAE-DDAD-4FCA-8AED-56B2D15DB479}" dt="2026-02-10T10:46:46.829" v="23309" actId="20577"/>
          <ac:spMkLst>
            <pc:docMk/>
            <pc:sldMk cId="816622235" sldId="6086"/>
            <ac:spMk id="8" creationId="{6A28A741-4A1F-8F2D-582C-E5845BBB3F92}"/>
          </ac:spMkLst>
        </pc:spChg>
        <pc:spChg chg="add mod">
          <ac:chgData name="松浦英宗" userId="9b03fd3a-662f-49ff-9af1-1b93cf7aab22" providerId="ADAL" clId="{56E9DFAE-DDAD-4FCA-8AED-56B2D15DB479}" dt="2026-02-10T10:45:58.419" v="23281" actId="113"/>
          <ac:spMkLst>
            <pc:docMk/>
            <pc:sldMk cId="816622235" sldId="6086"/>
            <ac:spMk id="10" creationId="{78811C4A-5AA7-5CFA-CA55-3AC45B0CA09F}"/>
          </ac:spMkLst>
        </pc:spChg>
        <pc:spChg chg="add mod">
          <ac:chgData name="松浦英宗" userId="9b03fd3a-662f-49ff-9af1-1b93cf7aab22" providerId="ADAL" clId="{56E9DFAE-DDAD-4FCA-8AED-56B2D15DB479}" dt="2026-02-10T10:45:55.430" v="23280"/>
          <ac:spMkLst>
            <pc:docMk/>
            <pc:sldMk cId="816622235" sldId="6086"/>
            <ac:spMk id="11" creationId="{F16A3497-6106-8A5B-8DD7-F796DF5FDAC4}"/>
          </ac:spMkLst>
        </pc:spChg>
        <pc:spChg chg="add mod topLvl">
          <ac:chgData name="松浦英宗" userId="9b03fd3a-662f-49ff-9af1-1b93cf7aab22" providerId="ADAL" clId="{56E9DFAE-DDAD-4FCA-8AED-56B2D15DB479}" dt="2026-02-10T10:49:32.946" v="23545" actId="408"/>
          <ac:spMkLst>
            <pc:docMk/>
            <pc:sldMk cId="816622235" sldId="6086"/>
            <ac:spMk id="12" creationId="{B57781DB-1ED2-F160-7DA5-D0724D0E53F5}"/>
          </ac:spMkLst>
        </pc:spChg>
        <pc:spChg chg="add del mod">
          <ac:chgData name="松浦英宗" userId="9b03fd3a-662f-49ff-9af1-1b93cf7aab22" providerId="ADAL" clId="{56E9DFAE-DDAD-4FCA-8AED-56B2D15DB479}" dt="2026-02-10T10:40:33.769" v="23232" actId="478"/>
          <ac:spMkLst>
            <pc:docMk/>
            <pc:sldMk cId="816622235" sldId="6086"/>
            <ac:spMk id="13" creationId="{55019368-C54B-6F10-5F99-729ED0A893BE}"/>
          </ac:spMkLst>
        </pc:spChg>
        <pc:spChg chg="add mod topLvl">
          <ac:chgData name="松浦英宗" userId="9b03fd3a-662f-49ff-9af1-1b93cf7aab22" providerId="ADAL" clId="{56E9DFAE-DDAD-4FCA-8AED-56B2D15DB479}" dt="2026-02-10T10:49:23.862" v="23544" actId="164"/>
          <ac:spMkLst>
            <pc:docMk/>
            <pc:sldMk cId="816622235" sldId="6086"/>
            <ac:spMk id="14" creationId="{F5A6BBF9-E18A-31BE-90C4-D07E5B455C7B}"/>
          </ac:spMkLst>
        </pc:spChg>
        <pc:spChg chg="del mod topLvl">
          <ac:chgData name="松浦英宗" userId="9b03fd3a-662f-49ff-9af1-1b93cf7aab22" providerId="ADAL" clId="{56E9DFAE-DDAD-4FCA-8AED-56B2D15DB479}" dt="2026-02-10T10:47:46.217" v="23331" actId="478"/>
          <ac:spMkLst>
            <pc:docMk/>
            <pc:sldMk cId="816622235" sldId="6086"/>
            <ac:spMk id="17" creationId="{C70872B4-B3DA-40A6-34C3-87CBA58E9D7A}"/>
          </ac:spMkLst>
        </pc:spChg>
        <pc:spChg chg="del mod topLvl">
          <ac:chgData name="松浦英宗" userId="9b03fd3a-662f-49ff-9af1-1b93cf7aab22" providerId="ADAL" clId="{56E9DFAE-DDAD-4FCA-8AED-56B2D15DB479}" dt="2026-02-10T10:47:46.217" v="23331" actId="478"/>
          <ac:spMkLst>
            <pc:docMk/>
            <pc:sldMk cId="816622235" sldId="6086"/>
            <ac:spMk id="18" creationId="{BAB95299-E12A-26DD-C2C2-7F263EFF1D7C}"/>
          </ac:spMkLst>
        </pc:spChg>
        <pc:spChg chg="add mod">
          <ac:chgData name="松浦英宗" userId="9b03fd3a-662f-49ff-9af1-1b93cf7aab22" providerId="ADAL" clId="{56E9DFAE-DDAD-4FCA-8AED-56B2D15DB479}" dt="2026-02-10T10:47:58.099" v="23341" actId="571"/>
          <ac:spMkLst>
            <pc:docMk/>
            <pc:sldMk cId="816622235" sldId="6086"/>
            <ac:spMk id="20" creationId="{2EA1B6B7-C3FE-991C-EE06-9FEA0753A53D}"/>
          </ac:spMkLst>
        </pc:spChg>
        <pc:spChg chg="add mod">
          <ac:chgData name="松浦英宗" userId="9b03fd3a-662f-49ff-9af1-1b93cf7aab22" providerId="ADAL" clId="{56E9DFAE-DDAD-4FCA-8AED-56B2D15DB479}" dt="2026-02-10T10:49:32.946" v="23545" actId="408"/>
          <ac:spMkLst>
            <pc:docMk/>
            <pc:sldMk cId="816622235" sldId="6086"/>
            <ac:spMk id="21" creationId="{2DC44AF3-CB24-9EA0-8CBA-B5C6A0811633}"/>
          </ac:spMkLst>
        </pc:spChg>
        <pc:spChg chg="add mod">
          <ac:chgData name="松浦英宗" userId="9b03fd3a-662f-49ff-9af1-1b93cf7aab22" providerId="ADAL" clId="{56E9DFAE-DDAD-4FCA-8AED-56B2D15DB479}" dt="2026-02-10T10:49:32.946" v="23545" actId="408"/>
          <ac:spMkLst>
            <pc:docMk/>
            <pc:sldMk cId="816622235" sldId="6086"/>
            <ac:spMk id="22" creationId="{C5061BDF-9630-56F1-5937-4000B1BB6A79}"/>
          </ac:spMkLst>
        </pc:spChg>
        <pc:spChg chg="add mod">
          <ac:chgData name="松浦英宗" userId="9b03fd3a-662f-49ff-9af1-1b93cf7aab22" providerId="ADAL" clId="{56E9DFAE-DDAD-4FCA-8AED-56B2D15DB479}" dt="2026-02-10T10:49:23.862" v="23544" actId="164"/>
          <ac:spMkLst>
            <pc:docMk/>
            <pc:sldMk cId="816622235" sldId="6086"/>
            <ac:spMk id="23" creationId="{4A64D8FD-4B0E-1698-49B0-C43F85289DF5}"/>
          </ac:spMkLst>
        </pc:spChg>
        <pc:spChg chg="add mod">
          <ac:chgData name="松浦英宗" userId="9b03fd3a-662f-49ff-9af1-1b93cf7aab22" providerId="ADAL" clId="{56E9DFAE-DDAD-4FCA-8AED-56B2D15DB479}" dt="2026-02-10T10:49:42.283" v="23547" actId="164"/>
          <ac:spMkLst>
            <pc:docMk/>
            <pc:sldMk cId="816622235" sldId="6086"/>
            <ac:spMk id="24" creationId="{7C684B14-D5EC-4733-732C-AAA883CD271D}"/>
          </ac:spMkLst>
        </pc:spChg>
        <pc:grpChg chg="add mod">
          <ac:chgData name="松浦英宗" userId="9b03fd3a-662f-49ff-9af1-1b93cf7aab22" providerId="ADAL" clId="{56E9DFAE-DDAD-4FCA-8AED-56B2D15DB479}" dt="2026-02-10T10:43:31.240" v="23276" actId="1035"/>
          <ac:grpSpMkLst>
            <pc:docMk/>
            <pc:sldMk cId="816622235" sldId="6086"/>
            <ac:grpSpMk id="9" creationId="{ED8C38DB-274E-FC6C-ACB3-C48E24C27403}"/>
          </ac:grpSpMkLst>
        </pc:grpChg>
        <pc:grpChg chg="add del mod">
          <ac:chgData name="松浦英宗" userId="9b03fd3a-662f-49ff-9af1-1b93cf7aab22" providerId="ADAL" clId="{56E9DFAE-DDAD-4FCA-8AED-56B2D15DB479}" dt="2026-02-10T10:47:14.326" v="23320" actId="165"/>
          <ac:grpSpMkLst>
            <pc:docMk/>
            <pc:sldMk cId="816622235" sldId="6086"/>
            <ac:grpSpMk id="15" creationId="{B3E85A16-5B20-1B1E-A3C9-E17831F3CF9D}"/>
          </ac:grpSpMkLst>
        </pc:grpChg>
        <pc:grpChg chg="add del mod">
          <ac:chgData name="松浦英宗" userId="9b03fd3a-662f-49ff-9af1-1b93cf7aab22" providerId="ADAL" clId="{56E9DFAE-DDAD-4FCA-8AED-56B2D15DB479}" dt="2026-02-10T10:47:14.326" v="23320" actId="165"/>
          <ac:grpSpMkLst>
            <pc:docMk/>
            <pc:sldMk cId="816622235" sldId="6086"/>
            <ac:grpSpMk id="16" creationId="{D0A188B7-75D8-EDA6-F81C-40D70F55016D}"/>
          </ac:grpSpMkLst>
        </pc:grpChg>
        <pc:grpChg chg="add mod">
          <ac:chgData name="松浦英宗" userId="9b03fd3a-662f-49ff-9af1-1b93cf7aab22" providerId="ADAL" clId="{56E9DFAE-DDAD-4FCA-8AED-56B2D15DB479}" dt="2026-02-10T10:47:37.650" v="23329" actId="164"/>
          <ac:grpSpMkLst>
            <pc:docMk/>
            <pc:sldMk cId="816622235" sldId="6086"/>
            <ac:grpSpMk id="19" creationId="{0D1B891E-8323-815B-9F50-DDDFE8BEA411}"/>
          </ac:grpSpMkLst>
        </pc:grpChg>
        <pc:grpChg chg="add mod">
          <ac:chgData name="松浦英宗" userId="9b03fd3a-662f-49ff-9af1-1b93cf7aab22" providerId="ADAL" clId="{56E9DFAE-DDAD-4FCA-8AED-56B2D15DB479}" dt="2026-02-10T10:49:42.283" v="23547" actId="164"/>
          <ac:grpSpMkLst>
            <pc:docMk/>
            <pc:sldMk cId="816622235" sldId="6086"/>
            <ac:grpSpMk id="25" creationId="{6D5DBCD2-B4FE-68ED-B212-B1D2BAB0A6A3}"/>
          </ac:grpSpMkLst>
        </pc:grpChg>
        <pc:grpChg chg="add mod">
          <ac:chgData name="松浦英宗" userId="9b03fd3a-662f-49ff-9af1-1b93cf7aab22" providerId="ADAL" clId="{56E9DFAE-DDAD-4FCA-8AED-56B2D15DB479}" dt="2026-02-10T10:49:44.743" v="23548" actId="12788"/>
          <ac:grpSpMkLst>
            <pc:docMk/>
            <pc:sldMk cId="816622235" sldId="6086"/>
            <ac:grpSpMk id="26" creationId="{F60714F1-BFF5-6568-2157-7A98B55FE594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049B2F-E7AA-E177-D54C-B012D6EE1A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215A2BED-FD60-076B-675A-55AAA6C45995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endParaRPr kumimoji="1"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8C34BEC-8FB5-864F-108C-A665DC3EB422}"/>
              </a:ext>
            </a:extLst>
          </p:cNvPr>
          <p:cNvSpPr/>
          <p:nvPr/>
        </p:nvSpPr>
        <p:spPr>
          <a:xfrm>
            <a:off x="583268" y="299688"/>
            <a:ext cx="11025464" cy="4078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課題解決</a:t>
            </a:r>
          </a:p>
        </p:txBody>
      </p:sp>
      <p:grpSp>
        <p:nvGrpSpPr>
          <p:cNvPr id="18" name="グループ化 17">
            <a:extLst>
              <a:ext uri="{FF2B5EF4-FFF2-40B4-BE49-F238E27FC236}">
                <a16:creationId xmlns:a16="http://schemas.microsoft.com/office/drawing/2014/main" id="{EE4BB225-1CD3-C360-3B29-8C059DB9CA02}"/>
              </a:ext>
            </a:extLst>
          </p:cNvPr>
          <p:cNvGrpSpPr/>
          <p:nvPr/>
        </p:nvGrpSpPr>
        <p:grpSpPr>
          <a:xfrm>
            <a:off x="597850" y="1793610"/>
            <a:ext cx="10996301" cy="4710553"/>
            <a:chOff x="612431" y="1793610"/>
            <a:chExt cx="9734857" cy="4710553"/>
          </a:xfrm>
        </p:grpSpPr>
        <p:sp>
          <p:nvSpPr>
            <p:cNvPr id="13" name="正方形/長方形 12">
              <a:extLst>
                <a:ext uri="{FF2B5EF4-FFF2-40B4-BE49-F238E27FC236}">
                  <a16:creationId xmlns:a16="http://schemas.microsoft.com/office/drawing/2014/main" id="{2E48F344-DDBD-F34A-73FB-7A635F6FBBA7}"/>
                </a:ext>
              </a:extLst>
            </p:cNvPr>
            <p:cNvSpPr/>
            <p:nvPr/>
          </p:nvSpPr>
          <p:spPr>
            <a:xfrm>
              <a:off x="612431" y="1793610"/>
              <a:ext cx="4781195" cy="37223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r>
                <a:rPr kumimoji="1" lang="ja-JP" altLang="en-US" sz="3600" b="1" dirty="0">
                  <a:solidFill>
                    <a:schemeClr val="tx1"/>
                  </a:solidFill>
                  <a:latin typeface="+mn-ea"/>
                </a:rPr>
                <a:t>課題</a:t>
              </a:r>
            </a:p>
          </p:txBody>
        </p:sp>
        <p:sp>
          <p:nvSpPr>
            <p:cNvPr id="15" name="矢印: 五方向 14">
              <a:extLst>
                <a:ext uri="{FF2B5EF4-FFF2-40B4-BE49-F238E27FC236}">
                  <a16:creationId xmlns:a16="http://schemas.microsoft.com/office/drawing/2014/main" id="{8D4E0A84-AE8C-60B8-0E1A-8F202F5259FE}"/>
                </a:ext>
              </a:extLst>
            </p:cNvPr>
            <p:cNvSpPr/>
            <p:nvPr/>
          </p:nvSpPr>
          <p:spPr>
            <a:xfrm>
              <a:off x="612431" y="2474187"/>
              <a:ext cx="4781195" cy="4029976"/>
            </a:xfrm>
            <a:prstGeom prst="homePlate">
              <a:avLst>
                <a:gd name="adj" fmla="val 10736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144000" tIns="108000" rIns="360000" rtlCol="0" anchor="t"/>
            <a:lstStyle/>
            <a:p>
              <a:pPr marL="342900" indent="-342900">
                <a:spcBef>
                  <a:spcPts val="1200"/>
                </a:spcBef>
                <a:buFont typeface="Wingdings" panose="05000000000000000000" pitchFamily="2" charset="2"/>
                <a:buChar char="l"/>
              </a:pPr>
              <a:r>
                <a:rPr kumimoji="1" lang="ja-JP" altLang="en-US" dirty="0">
                  <a:solidFill>
                    <a:schemeClr val="tx1"/>
                  </a:solidFill>
                  <a:latin typeface="+mn-ea"/>
                </a:rPr>
                <a:t>組織内では多くの情報共有が行われているものの、目的や背景まで十分に伝わっていない。</a:t>
              </a:r>
              <a:endParaRPr kumimoji="1" lang="en-US" altLang="ja-JP" dirty="0">
                <a:solidFill>
                  <a:schemeClr val="tx1"/>
                </a:solidFill>
                <a:latin typeface="+mn-ea"/>
              </a:endParaRPr>
            </a:p>
            <a:p>
              <a:pPr marL="342900" indent="-342900">
                <a:spcBef>
                  <a:spcPts val="1200"/>
                </a:spcBef>
                <a:buFont typeface="Wingdings" panose="05000000000000000000" pitchFamily="2" charset="2"/>
                <a:buChar char="l"/>
              </a:pPr>
              <a:r>
                <a:rPr kumimoji="1" lang="ja-JP" altLang="en-US" dirty="0">
                  <a:solidFill>
                    <a:schemeClr val="tx1"/>
                  </a:solidFill>
                  <a:latin typeface="+mn-ea"/>
                </a:rPr>
                <a:t>結果として、受け手ごとに解釈が分かれ、認識のズレが生じている。</a:t>
              </a:r>
              <a:endParaRPr kumimoji="1" lang="en-US" altLang="ja-JP" dirty="0">
                <a:solidFill>
                  <a:schemeClr val="tx1"/>
                </a:solidFill>
                <a:latin typeface="+mn-ea"/>
              </a:endParaRPr>
            </a:p>
            <a:p>
              <a:pPr marL="342900" indent="-342900">
                <a:spcBef>
                  <a:spcPts val="1200"/>
                </a:spcBef>
                <a:buFont typeface="Wingdings" panose="05000000000000000000" pitchFamily="2" charset="2"/>
                <a:buChar char="l"/>
              </a:pPr>
              <a:r>
                <a:rPr kumimoji="1" lang="ja-JP" altLang="en-US" dirty="0">
                  <a:solidFill>
                    <a:schemeClr val="tx1"/>
                  </a:solidFill>
                  <a:latin typeface="+mn-ea"/>
                </a:rPr>
                <a:t>会議や資料は増えているが、共通理解が深まらず、判断や行動に一貫性が生まれにくい状況である。</a:t>
              </a:r>
              <a:endParaRPr kumimoji="1" lang="en-US" altLang="ja-JP" dirty="0">
                <a:solidFill>
                  <a:schemeClr val="tx1"/>
                </a:solidFill>
                <a:latin typeface="+mn-ea"/>
              </a:endParaRPr>
            </a:p>
            <a:p>
              <a:pPr marL="342900" indent="-342900">
                <a:spcBef>
                  <a:spcPts val="1200"/>
                </a:spcBef>
                <a:buFont typeface="Wingdings" panose="05000000000000000000" pitchFamily="2" charset="2"/>
                <a:buChar char="l"/>
              </a:pPr>
              <a:r>
                <a:rPr kumimoji="1" lang="ja-JP" altLang="en-US" dirty="0">
                  <a:solidFill>
                    <a:schemeClr val="tx1"/>
                  </a:solidFill>
                  <a:latin typeface="+mn-ea"/>
                </a:rPr>
                <a:t>また、発信側も相手の理解度を把握できておらず、一方通行のコミュニケーションになりがちな点が課題となっている。</a:t>
              </a:r>
            </a:p>
          </p:txBody>
        </p:sp>
        <p:sp>
          <p:nvSpPr>
            <p:cNvPr id="10" name="正方形/長方形 9">
              <a:extLst>
                <a:ext uri="{FF2B5EF4-FFF2-40B4-BE49-F238E27FC236}">
                  <a16:creationId xmlns:a16="http://schemas.microsoft.com/office/drawing/2014/main" id="{C7F1ABF2-0451-6696-E132-61C42D1DBAD6}"/>
                </a:ext>
              </a:extLst>
            </p:cNvPr>
            <p:cNvSpPr/>
            <p:nvPr/>
          </p:nvSpPr>
          <p:spPr>
            <a:xfrm>
              <a:off x="5566093" y="1793610"/>
              <a:ext cx="4781195" cy="37223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r>
                <a:rPr kumimoji="1" lang="ja-JP" altLang="en-US" sz="3600" b="1" dirty="0">
                  <a:solidFill>
                    <a:schemeClr val="tx1"/>
                  </a:solidFill>
                  <a:latin typeface="+mn-ea"/>
                </a:rPr>
                <a:t>解決策</a:t>
              </a:r>
            </a:p>
          </p:txBody>
        </p:sp>
        <p:sp>
          <p:nvSpPr>
            <p:cNvPr id="12" name="正方形/長方形 11">
              <a:extLst>
                <a:ext uri="{FF2B5EF4-FFF2-40B4-BE49-F238E27FC236}">
                  <a16:creationId xmlns:a16="http://schemas.microsoft.com/office/drawing/2014/main" id="{912D968E-FF56-E3F0-C1DA-523F552AF116}"/>
                </a:ext>
              </a:extLst>
            </p:cNvPr>
            <p:cNvSpPr/>
            <p:nvPr/>
          </p:nvSpPr>
          <p:spPr>
            <a:xfrm>
              <a:off x="5566093" y="2474187"/>
              <a:ext cx="4781195" cy="402997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144000" tIns="108000" rIns="144000" bIns="36000" rtlCol="0" anchor="t"/>
            <a:lstStyle/>
            <a:p>
              <a:pPr marL="342900" indent="-342900">
                <a:spcBef>
                  <a:spcPts val="1200"/>
                </a:spcBef>
                <a:buFont typeface="Wingdings" panose="05000000000000000000" pitchFamily="2" charset="2"/>
                <a:buChar char="l"/>
              </a:pPr>
              <a:r>
                <a:rPr kumimoji="1" lang="ja-JP" altLang="en-US" dirty="0">
                  <a:solidFill>
                    <a:schemeClr val="tx1"/>
                  </a:solidFill>
                  <a:latin typeface="+mn-ea"/>
                </a:rPr>
                <a:t>単なる情報共有ではなく、意図や背景を含めて整理したうえで伝える設計へと切り替える。</a:t>
              </a:r>
              <a:endParaRPr kumimoji="1" lang="en-US" altLang="ja-JP" dirty="0">
                <a:solidFill>
                  <a:schemeClr val="tx1"/>
                </a:solidFill>
                <a:latin typeface="+mn-ea"/>
              </a:endParaRPr>
            </a:p>
            <a:p>
              <a:pPr marL="342900" indent="-342900">
                <a:spcBef>
                  <a:spcPts val="1200"/>
                </a:spcBef>
                <a:buFont typeface="Wingdings" panose="05000000000000000000" pitchFamily="2" charset="2"/>
                <a:buChar char="l"/>
              </a:pPr>
              <a:r>
                <a:rPr kumimoji="1" lang="ja-JP" altLang="en-US" dirty="0">
                  <a:solidFill>
                    <a:schemeClr val="tx1"/>
                  </a:solidFill>
                  <a:latin typeface="+mn-ea"/>
                </a:rPr>
                <a:t>何を決めたいのか、なぜ重要なのかを明確にし、共通の前提をそろえた発信を行うことが重要である。</a:t>
              </a:r>
              <a:endParaRPr kumimoji="1" lang="en-US" altLang="ja-JP" dirty="0">
                <a:solidFill>
                  <a:schemeClr val="tx1"/>
                </a:solidFill>
                <a:latin typeface="+mn-ea"/>
              </a:endParaRPr>
            </a:p>
            <a:p>
              <a:pPr marL="342900" indent="-342900">
                <a:spcBef>
                  <a:spcPts val="1200"/>
                </a:spcBef>
                <a:buFont typeface="Wingdings" panose="05000000000000000000" pitchFamily="2" charset="2"/>
                <a:buChar char="l"/>
              </a:pPr>
              <a:r>
                <a:rPr kumimoji="1" lang="ja-JP" altLang="en-US" dirty="0">
                  <a:solidFill>
                    <a:schemeClr val="tx1"/>
                  </a:solidFill>
                  <a:latin typeface="+mn-ea"/>
                </a:rPr>
                <a:t>あわせて、理解度を確認する場やフィードバックの仕組みを設けることで、認識のズレを早期に修正できる。</a:t>
              </a:r>
              <a:endParaRPr kumimoji="1" lang="en-US" altLang="ja-JP" dirty="0">
                <a:solidFill>
                  <a:schemeClr val="tx1"/>
                </a:solidFill>
                <a:latin typeface="+mn-ea"/>
              </a:endParaRPr>
            </a:p>
            <a:p>
              <a:pPr marL="342900" indent="-342900">
                <a:spcBef>
                  <a:spcPts val="1200"/>
                </a:spcBef>
                <a:buFont typeface="Wingdings" panose="05000000000000000000" pitchFamily="2" charset="2"/>
                <a:buChar char="l"/>
              </a:pPr>
              <a:r>
                <a:rPr kumimoji="1" lang="ja-JP" altLang="en-US" dirty="0">
                  <a:solidFill>
                    <a:schemeClr val="tx1"/>
                  </a:solidFill>
                  <a:latin typeface="+mn-ea"/>
                </a:rPr>
                <a:t>伝達と対話を一体で設計することが、組織の一体感と実行力を高める。</a:t>
              </a:r>
            </a:p>
          </p:txBody>
        </p:sp>
      </p:grp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2B5E2CDF-4F67-454A-24C4-E5455733A334}"/>
              </a:ext>
            </a:extLst>
          </p:cNvPr>
          <p:cNvSpPr/>
          <p:nvPr/>
        </p:nvSpPr>
        <p:spPr>
          <a:xfrm>
            <a:off x="583268" y="870670"/>
            <a:ext cx="11025464" cy="4078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2000" dirty="0">
                <a:solidFill>
                  <a:schemeClr val="tx1"/>
                </a:solidFill>
                <a:latin typeface="+mn-ea"/>
              </a:rPr>
              <a:t>情報の伝え方を見直し、組織の共通理解を再構築する。</a:t>
            </a:r>
          </a:p>
        </p:txBody>
      </p:sp>
    </p:spTree>
    <p:extLst>
      <p:ext uri="{BB962C8B-B14F-4D97-AF65-F5344CB8AC3E}">
        <p14:creationId xmlns:p14="http://schemas.microsoft.com/office/powerpoint/2010/main" val="10175189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2427</TotalTime>
  <Words>293</Words>
  <Application>Microsoft Office PowerPoint</Application>
  <PresentationFormat>ワイド画面</PresentationFormat>
  <Paragraphs>23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游ゴシック</vt:lpstr>
      <vt:lpstr>游ゴシック Light</vt:lpstr>
      <vt:lpstr>Arial</vt:lpstr>
      <vt:lpstr>Wingdings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2026-02-10T13:12:16Z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