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0BCA2-7A9B-4166-AF68-20C0176F1927}" v="456" dt="2026-02-14T05:58:18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4T06:03:44.231" v="21196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4T06:03:44.231" v="21196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4T04:26:02.045" v="20124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3" creationId="{5F7D5178-A94D-F89D-D10C-D3B4067C606E}"/>
          </ac:spMkLst>
        </pc:spChg>
        <pc:spChg chg="add 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4" creationId="{18C55448-941C-24C5-49DC-2148B22AA17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2" creationId="{3AF783C8-AA34-0022-27F7-B113D76438DA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9" creationId="{9E424406-97A9-8E7E-34D8-6D2C6519ABD6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2" creationId="{8A6459A1-6744-AF55-AB3A-519C9592FE89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6" creationId="{70272274-EA00-BB19-B4C1-0BB59BCFB723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7" creationId="{94FB7DDE-9258-CE4E-2AB1-6F74C4FC942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1" creationId="{1439708D-01BC-4B50-4AB9-4D68851BA1F5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3" creationId="{59FF2DE8-C753-1DE7-2E3B-3D1B621E602D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8" creationId="{3BFCA2F7-95D3-6A90-5628-D3F20156D458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9" creationId="{1CAD29B4-C25B-E306-615E-5CBF359FD6EC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2" creationId="{1649AE20-C58D-E2DA-A416-5B4F320E9814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3" creationId="{A63E3286-6926-811E-6B08-BA4BD2C4E25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3" creationId="{0A977598-4813-FE6A-9A0C-32831294A13F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4" creationId="{BA992E0C-1A19-20ED-637F-79CC714879F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7" creationId="{BB80A3DF-0807-AE52-7519-3A984D0A63BC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9" creationId="{5ACDD024-EE1D-BB96-DE73-65A69B4809CA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2" creationId="{51EEF071-B1EF-2FE2-2B1F-D25F4E52755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9" creationId="{38F5F0DB-DF96-A222-F47C-1DB102801157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0" creationId="{7C26EA1A-53CF-0C63-77F7-F9B605B2AB9B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1" creationId="{CC9BFA51-0CE8-26C4-A807-BEE2D97FA79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3" creationId="{7F61EAB8-1C0C-7594-E995-EF4AEA49E70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7" creationId="{5A6DD274-589F-E6D2-B511-70258FEC79D3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1" creationId="{A85E9F48-D0A3-D698-FD31-BD77A63763B5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2" creationId="{FC1CA222-4063-6CE4-01AD-0A28DF8DF42B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2" creationId="{8390EF03-5B89-C8D0-3E21-ED2B5F9DA7D3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7" creationId="{E397056B-0BFE-5F15-325F-6250A2738CE2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9" creationId="{0FE991FA-9352-8600-1EDD-A7804F9227A1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3" creationId="{9487D42E-DF41-8922-EEBD-2CD39A5387B7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4" creationId="{16C108C3-7455-ACF7-570E-72FF07B96080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6" creationId="{D5FEA8C5-A6EA-988F-5187-6729423DFCAC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1" creationId="{5A3C3565-F0C0-B9FD-8B17-BB5BE5D4B40A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3" creationId="{002DA6E5-A751-B512-8282-8A5D87CCCAF6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5" creationId="{D0515556-D913-E851-C662-6480B4296185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7" creationId="{406B81C4-26BD-EB96-519B-6CCEE8000938}"/>
          </ac:spMkLst>
        </pc:spChg>
        <pc:spChg chg="add del mod">
          <ac:chgData name="松浦英宗" userId="9b03fd3a-662f-49ff-9af1-1b93cf7aab22" providerId="ADAL" clId="{56E9DFAE-DDAD-4FCA-8AED-56B2D15DB479}" dt="2026-02-14T04:53:57.105" v="20498" actId="478"/>
          <ac:spMkLst>
            <pc:docMk/>
            <pc:sldMk cId="2861357872" sldId="6057"/>
            <ac:spMk id="150" creationId="{DA0ABE93-FCED-5DCE-D9C7-7C4C9A4E9415}"/>
          </ac:spMkLst>
        </pc:spChg>
        <pc:spChg chg="mod">
          <ac:chgData name="松浦英宗" userId="9b03fd3a-662f-49ff-9af1-1b93cf7aab22" providerId="ADAL" clId="{56E9DFAE-DDAD-4FCA-8AED-56B2D15DB479}" dt="2026-02-14T04:55:11.790" v="20569" actId="6549"/>
          <ac:spMkLst>
            <pc:docMk/>
            <pc:sldMk cId="2861357872" sldId="6057"/>
            <ac:spMk id="151" creationId="{7E3F13DA-02F1-91DB-7496-949034FFD975}"/>
          </ac:spMkLst>
        </pc:spChg>
        <pc:spChg chg="del mod">
          <ac:chgData name="松浦英宗" userId="9b03fd3a-662f-49ff-9af1-1b93cf7aab22" providerId="ADAL" clId="{56E9DFAE-DDAD-4FCA-8AED-56B2D15DB479}" dt="2026-02-14T04:31:04.530" v="20170" actId="478"/>
          <ac:spMkLst>
            <pc:docMk/>
            <pc:sldMk cId="2861357872" sldId="6057"/>
            <ac:spMk id="152" creationId="{A82B019E-C9EE-3AE6-8227-96663CE73143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69" creationId="{3D6AF64E-73F7-A512-B3C8-482B40A9C5BC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0" creationId="{C4F6F9D7-DFD1-A0C7-2061-77DDA377ED59}"/>
          </ac:spMkLst>
        </pc:spChg>
        <pc:spChg chg="mod">
          <ac:chgData name="松浦英宗" userId="9b03fd3a-662f-49ff-9af1-1b93cf7aab22" providerId="ADAL" clId="{56E9DFAE-DDAD-4FCA-8AED-56B2D15DB479}" dt="2026-02-14T04:54:36.430" v="20517" actId="20577"/>
          <ac:spMkLst>
            <pc:docMk/>
            <pc:sldMk cId="2861357872" sldId="6057"/>
            <ac:spMk id="171" creationId="{7DA6DE2F-E031-3DCE-3500-5EC39032D40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3" creationId="{A7E33A21-BBFE-29DE-FB62-E4829B2A286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4" creationId="{263A50F2-4989-078A-E95D-1F59CADC9AE4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5" creationId="{14EEE0B0-2B27-418F-941D-C3D3A93900AA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6" creationId="{2C83CF3F-DF95-9ED5-BE76-A2517444EE40}"/>
          </ac:spMkLst>
        </pc:spChg>
        <pc:spChg chg="mod">
          <ac:chgData name="松浦英宗" userId="9b03fd3a-662f-49ff-9af1-1b93cf7aab22" providerId="ADAL" clId="{56E9DFAE-DDAD-4FCA-8AED-56B2D15DB479}" dt="2026-02-14T04:54:34.500" v="20516" actId="20577"/>
          <ac:spMkLst>
            <pc:docMk/>
            <pc:sldMk cId="2861357872" sldId="6057"/>
            <ac:spMk id="177" creationId="{D2CC8367-2AD9-7A53-3C60-B8D1069ECE3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78" creationId="{B48AAA7B-81B1-1E22-D6B0-8B735B04321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9" creationId="{A2EEF26C-C245-98FF-7D04-98F0F439F447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0" creationId="{0CF157CC-134D-87F9-EBFF-13035EFE97C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1" creationId="{ACD0652F-ACEF-2B42-A4FD-E0B9D1933FC9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2" creationId="{E0D56A8B-5FE0-3FA7-681B-88E06633E8F5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3" creationId="{57DF2648-0A80-1E80-F3B6-677DA5A8D28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4" creationId="{7C8D0C91-EC12-5AB0-E87E-E88483C0CEA3}"/>
          </ac:spMkLst>
        </pc:spChg>
        <pc:spChg chg="mod">
          <ac:chgData name="松浦英宗" userId="9b03fd3a-662f-49ff-9af1-1b93cf7aab22" providerId="ADAL" clId="{56E9DFAE-DDAD-4FCA-8AED-56B2D15DB479}" dt="2026-02-14T04:52:58.708" v="20477"/>
          <ac:spMkLst>
            <pc:docMk/>
            <pc:sldMk cId="2861357872" sldId="6057"/>
            <ac:spMk id="185" creationId="{3124A73F-A64F-9E2C-98FA-1DBD6C14F1EC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7" creationId="{CEAABF17-C552-BD74-E2BA-FD62BEF00C2B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8" creationId="{4C3F1437-8BB0-75A3-3698-CC73DCE201F7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9" creationId="{2F1CEF59-DB98-85E6-AF54-7744618D340E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0" creationId="{C6D860E2-2648-18A4-01E5-A37F6529829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1" creationId="{3FA0993E-C7C5-C378-D966-1304EFFD48F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93" creationId="{7EB14C3C-EFF0-CDF0-F2AB-5665ED2861A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5" creationId="{224453C8-810C-FC94-56AD-640E6221D9F8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6" creationId="{5A6D4380-9682-591A-FCE4-19734E418FA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7" creationId="{62008B1E-3F88-6995-85A5-250062DD2771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8" creationId="{3B1DBF02-40A4-007C-EA29-62C30A36BAE5}"/>
          </ac:spMkLst>
        </pc:spChg>
        <pc:grpChg chg="mod">
          <ac:chgData name="松浦英宗" userId="9b03fd3a-662f-49ff-9af1-1b93cf7aab22" providerId="ADAL" clId="{56E9DFAE-DDAD-4FCA-8AED-56B2D15DB479}" dt="2026-02-14T04:54:08.723" v="20511" actId="14100"/>
          <ac:grpSpMkLst>
            <pc:docMk/>
            <pc:sldMk cId="2861357872" sldId="6057"/>
            <ac:grpSpMk id="153" creationId="{BEB8F724-CD2A-9EFF-FC0D-CC2DC50BA9E5}"/>
          </ac:grpSpMkLst>
        </pc:grpChg>
        <pc:grpChg chg="add mod">
          <ac:chgData name="松浦英宗" userId="9b03fd3a-662f-49ff-9af1-1b93cf7aab22" providerId="ADAL" clId="{56E9DFAE-DDAD-4FCA-8AED-56B2D15DB479}" dt="2026-02-14T04:31:23.722" v="20176" actId="12789"/>
          <ac:grpSpMkLst>
            <pc:docMk/>
            <pc:sldMk cId="2861357872" sldId="6057"/>
            <ac:grpSpMk id="199" creationId="{C1B1A625-11E9-D60B-C84F-213E28983B0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4T06:03:44.231" v="21196" actId="47"/>
        <pc:sldMkLst>
          <pc:docMk/>
          <pc:sldMk cId="2108160820" sldId="6058"/>
        </pc:sldMkLst>
        <pc:spChg chg="add mod">
          <ac:chgData name="松浦英宗" userId="9b03fd3a-662f-49ff-9af1-1b93cf7aab22" providerId="ADAL" clId="{56E9DFAE-DDAD-4FCA-8AED-56B2D15DB479}" dt="2026-02-14T05:55:54.236" v="21014" actId="555"/>
          <ac:spMkLst>
            <pc:docMk/>
            <pc:sldMk cId="2108160820" sldId="6058"/>
            <ac:spMk id="2" creationId="{6BE84581-73C0-D5B4-FD5D-DF67C28A5195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8" creationId="{138BBB5D-C9FB-63D7-4395-F0D5AAF31D55}"/>
          </ac:spMkLst>
        </pc:spChg>
        <pc:spChg chg="mod">
          <ac:chgData name="松浦英宗" userId="9b03fd3a-662f-49ff-9af1-1b93cf7aab22" providerId="ADAL" clId="{56E9DFAE-DDAD-4FCA-8AED-56B2D15DB479}" dt="2026-02-14T05:50:08.359" v="20915" actId="20577"/>
          <ac:spMkLst>
            <pc:docMk/>
            <pc:sldMk cId="2108160820" sldId="6058"/>
            <ac:spMk id="11" creationId="{821372E0-98EE-85F2-B3C6-A7CA989BAE47}"/>
          </ac:spMkLst>
        </pc:spChg>
        <pc:spChg chg="mod">
          <ac:chgData name="松浦英宗" userId="9b03fd3a-662f-49ff-9af1-1b93cf7aab22" providerId="ADAL" clId="{56E9DFAE-DDAD-4FCA-8AED-56B2D15DB479}" dt="2026-02-14T05:55:40.315" v="21006" actId="20577"/>
          <ac:spMkLst>
            <pc:docMk/>
            <pc:sldMk cId="2108160820" sldId="6058"/>
            <ac:spMk id="32" creationId="{874D2AA1-7920-2210-7900-3AF941D11406}"/>
          </ac:spMkLst>
        </pc:spChg>
        <pc:spChg chg="mod">
          <ac:chgData name="松浦英宗" userId="9b03fd3a-662f-49ff-9af1-1b93cf7aab22" providerId="ADAL" clId="{56E9DFAE-DDAD-4FCA-8AED-56B2D15DB479}" dt="2026-02-14T05:51:13.675" v="20929"/>
          <ac:spMkLst>
            <pc:docMk/>
            <pc:sldMk cId="2108160820" sldId="6058"/>
            <ac:spMk id="33" creationId="{83E854D0-A67E-1A86-0EBF-E35697D2160C}"/>
          </ac:spMkLst>
        </pc:spChg>
        <pc:spChg chg="mod">
          <ac:chgData name="松浦英宗" userId="9b03fd3a-662f-49ff-9af1-1b93cf7aab22" providerId="ADAL" clId="{56E9DFAE-DDAD-4FCA-8AED-56B2D15DB479}" dt="2026-02-14T05:55:33.248" v="21004" actId="20577"/>
          <ac:spMkLst>
            <pc:docMk/>
            <pc:sldMk cId="2108160820" sldId="6058"/>
            <ac:spMk id="35" creationId="{1CCFF583-77B4-9036-20AF-FEE857070119}"/>
          </ac:spMkLst>
        </pc:spChg>
        <pc:spChg chg="mod">
          <ac:chgData name="松浦英宗" userId="9b03fd3a-662f-49ff-9af1-1b93cf7aab22" providerId="ADAL" clId="{56E9DFAE-DDAD-4FCA-8AED-56B2D15DB479}" dt="2026-02-14T05:51:08.144" v="20927"/>
          <ac:spMkLst>
            <pc:docMk/>
            <pc:sldMk cId="2108160820" sldId="6058"/>
            <ac:spMk id="36" creationId="{3B62A607-71DA-3727-3ADD-132340901A48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37" creationId="{9A3CD950-DD27-3455-3FE4-937D990DF827}"/>
          </ac:spMkLst>
        </pc:spChg>
        <pc:spChg chg="mod">
          <ac:chgData name="松浦英宗" userId="9b03fd3a-662f-49ff-9af1-1b93cf7aab22" providerId="ADAL" clId="{56E9DFAE-DDAD-4FCA-8AED-56B2D15DB479}" dt="2026-02-14T05:55:22.915" v="21001" actId="20577"/>
          <ac:spMkLst>
            <pc:docMk/>
            <pc:sldMk cId="2108160820" sldId="6058"/>
            <ac:spMk id="38" creationId="{6F87240E-E4CB-42A5-3CC8-F260216C7A50}"/>
          </ac:spMkLst>
        </pc:spChg>
        <pc:spChg chg="mod">
          <ac:chgData name="松浦英宗" userId="9b03fd3a-662f-49ff-9af1-1b93cf7aab22" providerId="ADAL" clId="{56E9DFAE-DDAD-4FCA-8AED-56B2D15DB479}" dt="2026-02-14T05:51:01.301" v="20925"/>
          <ac:spMkLst>
            <pc:docMk/>
            <pc:sldMk cId="2108160820" sldId="6058"/>
            <ac:spMk id="39" creationId="{25897AC8-C8EC-D5D5-2D63-4E6D797A7BB9}"/>
          </ac:spMkLst>
        </pc:spChg>
        <pc:spChg chg="mod">
          <ac:chgData name="松浦英宗" userId="9b03fd3a-662f-49ff-9af1-1b93cf7aab22" providerId="ADAL" clId="{56E9DFAE-DDAD-4FCA-8AED-56B2D15DB479}" dt="2026-02-14T05:55:14.408" v="20999" actId="20577"/>
          <ac:spMkLst>
            <pc:docMk/>
            <pc:sldMk cId="2108160820" sldId="6058"/>
            <ac:spMk id="41" creationId="{29AC568F-80B6-ADC1-7CA5-0E155126F861}"/>
          </ac:spMkLst>
        </pc:spChg>
        <pc:spChg chg="mod">
          <ac:chgData name="松浦英宗" userId="9b03fd3a-662f-49ff-9af1-1b93cf7aab22" providerId="ADAL" clId="{56E9DFAE-DDAD-4FCA-8AED-56B2D15DB479}" dt="2026-02-14T05:50:55.763" v="20923"/>
          <ac:spMkLst>
            <pc:docMk/>
            <pc:sldMk cId="2108160820" sldId="6058"/>
            <ac:spMk id="42" creationId="{59BF827E-FBE6-71E4-6383-C140A27E65F6}"/>
          </ac:spMkLst>
        </pc:spChg>
        <pc:spChg chg="mod">
          <ac:chgData name="松浦英宗" userId="9b03fd3a-662f-49ff-9af1-1b93cf7aab22" providerId="ADAL" clId="{56E9DFAE-DDAD-4FCA-8AED-56B2D15DB479}" dt="2026-02-14T05:55:00.661" v="20994" actId="20577"/>
          <ac:spMkLst>
            <pc:docMk/>
            <pc:sldMk cId="2108160820" sldId="6058"/>
            <ac:spMk id="44" creationId="{CE49887C-FE79-9F82-EAD7-9AC0DCA486A3}"/>
          </ac:spMkLst>
        </pc:spChg>
        <pc:spChg chg="mod">
          <ac:chgData name="松浦英宗" userId="9b03fd3a-662f-49ff-9af1-1b93cf7aab22" providerId="ADAL" clId="{56E9DFAE-DDAD-4FCA-8AED-56B2D15DB479}" dt="2026-02-14T05:50:49.131" v="20921"/>
          <ac:spMkLst>
            <pc:docMk/>
            <pc:sldMk cId="2108160820" sldId="6058"/>
            <ac:spMk id="45" creationId="{9789EFCE-EC27-A0EA-6309-40521C242266}"/>
          </ac:spMkLst>
        </pc:spChg>
        <pc:spChg chg="mod">
          <ac:chgData name="松浦英宗" userId="9b03fd3a-662f-49ff-9af1-1b93cf7aab22" providerId="ADAL" clId="{56E9DFAE-DDAD-4FCA-8AED-56B2D15DB479}" dt="2026-02-14T05:54:53.792" v="20992" actId="20577"/>
          <ac:spMkLst>
            <pc:docMk/>
            <pc:sldMk cId="2108160820" sldId="6058"/>
            <ac:spMk id="47" creationId="{7BAD2AE6-BFB4-4946-AF95-52E738CEA22E}"/>
          </ac:spMkLst>
        </pc:spChg>
        <pc:spChg chg="mod">
          <ac:chgData name="松浦英宗" userId="9b03fd3a-662f-49ff-9af1-1b93cf7aab22" providerId="ADAL" clId="{56E9DFAE-DDAD-4FCA-8AED-56B2D15DB479}" dt="2026-02-14T05:50:44.013" v="20919"/>
          <ac:spMkLst>
            <pc:docMk/>
            <pc:sldMk cId="2108160820" sldId="6058"/>
            <ac:spMk id="48" creationId="{4172008F-7DA1-80FD-DAC0-DBB6EDCC6D62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49" creationId="{875A50B4-0D91-F2F4-6882-FCAF26C068B3}"/>
          </ac:spMkLst>
        </pc:spChg>
        <pc:spChg chg="mod">
          <ac:chgData name="松浦英宗" userId="9b03fd3a-662f-49ff-9af1-1b93cf7aab22" providerId="ADAL" clId="{56E9DFAE-DDAD-4FCA-8AED-56B2D15DB479}" dt="2026-02-14T05:54:42.907" v="20990" actId="20577"/>
          <ac:spMkLst>
            <pc:docMk/>
            <pc:sldMk cId="2108160820" sldId="6058"/>
            <ac:spMk id="50" creationId="{0D14C03F-3600-5F6D-C905-94122CC9E369}"/>
          </ac:spMkLst>
        </pc:spChg>
        <pc:spChg chg="mod">
          <ac:chgData name="松浦英宗" userId="9b03fd3a-662f-49ff-9af1-1b93cf7aab22" providerId="ADAL" clId="{56E9DFAE-DDAD-4FCA-8AED-56B2D15DB479}" dt="2026-02-14T05:50:38.705" v="20917"/>
          <ac:spMkLst>
            <pc:docMk/>
            <pc:sldMk cId="2108160820" sldId="6058"/>
            <ac:spMk id="51" creationId="{0AFD2BA6-BF23-09C1-78C3-F0AAAEAC9CC9}"/>
          </ac:spMkLst>
        </pc:spChg>
        <pc:spChg chg="del">
          <ac:chgData name="松浦英宗" userId="9b03fd3a-662f-49ff-9af1-1b93cf7aab22" providerId="ADAL" clId="{56E9DFAE-DDAD-4FCA-8AED-56B2D15DB479}" dt="2026-02-14T04:33:17.610" v="20179" actId="478"/>
          <ac:spMkLst>
            <pc:docMk/>
            <pc:sldMk cId="2108160820" sldId="6058"/>
            <ac:spMk id="53" creationId="{DAD2EA2F-7BC6-89C0-CA96-2502F6CB96A8}"/>
          </ac:spMkLst>
        </pc:spChg>
        <pc:spChg chg="add mod">
          <ac:chgData name="松浦英宗" userId="9b03fd3a-662f-49ff-9af1-1b93cf7aab22" providerId="ADAL" clId="{56E9DFAE-DDAD-4FCA-8AED-56B2D15DB479}" dt="2026-02-14T05:53:28.954" v="20985" actId="1035"/>
          <ac:spMkLst>
            <pc:docMk/>
            <pc:sldMk cId="2108160820" sldId="6058"/>
            <ac:spMk id="54" creationId="{B526D8F2-1B23-887D-EE87-69004F4AA375}"/>
          </ac:spMkLst>
        </pc:spChg>
        <pc:spChg chg="add mod">
          <ac:chgData name="松浦英宗" userId="9b03fd3a-662f-49ff-9af1-1b93cf7aab22" providerId="ADAL" clId="{56E9DFAE-DDAD-4FCA-8AED-56B2D15DB479}" dt="2026-02-14T05:53:31.922" v="20988" actId="1035"/>
          <ac:spMkLst>
            <pc:docMk/>
            <pc:sldMk cId="2108160820" sldId="6058"/>
            <ac:spMk id="55" creationId="{C8F59439-85EE-053A-3857-B84669EF9C9F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4T06:03:44.231" v="21196" actId="47"/>
        <pc:sldMkLst>
          <pc:docMk/>
          <pc:sldMk cId="4144171884" sldId="6059"/>
        </pc:sldMkLst>
        <pc:spChg chg="add mod">
          <ac:chgData name="松浦英宗" userId="9b03fd3a-662f-49ff-9af1-1b93cf7aab22" providerId="ADAL" clId="{56E9DFAE-DDAD-4FCA-8AED-56B2D15DB479}" dt="2026-02-14T04:37:51.143" v="20413" actId="20577"/>
          <ac:spMkLst>
            <pc:docMk/>
            <pc:sldMk cId="4144171884" sldId="6059"/>
            <ac:spMk id="2" creationId="{58BEB04E-9AD6-6FB4-02F4-ABB0F7ACBA6E}"/>
          </ac:spMkLst>
        </pc:spChg>
        <pc:graphicFrameChg chg="add mod modGraphic">
          <ac:chgData name="松浦英宗" userId="9b03fd3a-662f-49ff-9af1-1b93cf7aab22" providerId="ADAL" clId="{56E9DFAE-DDAD-4FCA-8AED-56B2D15DB479}" dt="2026-02-14T05:43:20.522" v="20690" actId="404"/>
          <ac:graphicFrameMkLst>
            <pc:docMk/>
            <pc:sldMk cId="4144171884" sldId="6059"/>
            <ac:graphicFrameMk id="3" creationId="{44FDE07B-873D-3FE1-87DC-8419D90CF5AF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4T06:03:44.231" v="21196" actId="47"/>
        <pc:sldMkLst>
          <pc:docMk/>
          <pc:sldMk cId="3581570723" sldId="6060"/>
        </pc:sldMkLst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19" creationId="{1FE4BF44-8CFD-9D60-C07C-59CEA692A40A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3" creationId="{326C6495-FE63-E26A-103F-CD9D872BC64F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4" creationId="{3B9EF49A-9830-BCD7-07C4-5F2FA428BAE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8" creationId="{BDE160BF-BD05-C703-EEEB-9C318320DC3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1" creationId="{46BB7AB8-C1A1-F4E8-22CE-D562DF7E523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2" creationId="{474B8F82-F141-00DB-EC51-A4F404BA036C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8" creationId="{0864CD34-0127-7DF1-FBF9-DAD5FE553751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9" creationId="{0B03BF98-4E4C-C371-2F4E-24C4F196155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70" creationId="{846236CC-FB51-76B7-8E67-2507F35821C0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92" creationId="{27D23354-BD81-95FE-5442-CA41C9C2DA99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19" creationId="{57CED260-A660-7913-481E-E0545D4E92C4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28" creationId="{A7B07D52-8C45-927F-0E85-CF46CA815A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0" creationId="{28268BDA-E460-2DC2-5966-D016F0A464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3" creationId="{E592326C-0F83-AF4B-D94A-88827ABE74F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6" creationId="{45438B1D-A65F-338A-59E7-50AFC0AAC0BC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7" creationId="{10C27BFE-F4D8-1845-A587-EE05DDE64F39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0" creationId="{9CC89154-CFC8-86AF-8AFA-93A7069888B8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42" creationId="{662837DB-595E-5899-31A8-A375879954A5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3" creationId="{8ECBCBA4-D142-A98D-B1B7-429F86B9E5E2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3" creationId="{C91B2297-BF1F-9519-4F3D-4735F6DE2AC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4" creationId="{37EA29BB-4DF1-1959-71A9-CCEDDD6BC397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5" creationId="{A48BEC61-672E-E377-F7F6-7957802E1BA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7" creationId="{E6807D09-7F3E-EFE6-A41F-BA9F2C367760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8" creationId="{264AA134-F276-1E16-F81D-07782ABD9C63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9" creationId="{1615965A-5420-86A7-6011-1A9A38A6E88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0" creationId="{D50078F1-0DF5-E0C0-0C48-88744ABFF888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2" creationId="{D23A2D12-A94F-B9AF-F6E6-D25B511BC12B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5" creationId="{4EAEBDDC-8436-7C42-A8B2-7A16EA03C93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6" creationId="{5E7AD7C5-0E0E-EF3A-2240-A95C73CA6CD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7" creationId="{2A4E53C7-6B64-0779-77C6-53ECFDB09F35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8" creationId="{53452ED4-815F-7795-7FA4-DF479CE5ABEC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79" creationId="{2529EDA0-F9C1-106F-6C94-D1997F0F62D2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0" creationId="{742276AE-BACC-900D-CCD4-DFB7978F9074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1" creationId="{6547EB0B-77BB-741A-79DB-3893CFC4C335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2" creationId="{4C2CE457-EA0B-D352-107E-EDF94FC00744}"/>
          </ac:spMkLst>
        </pc:spChg>
        <pc:spChg chg="mod">
          <ac:chgData name="松浦英宗" userId="9b03fd3a-662f-49ff-9af1-1b93cf7aab22" providerId="ADAL" clId="{56E9DFAE-DDAD-4FCA-8AED-56B2D15DB479}" dt="2026-02-14T05:57:23.143" v="21090" actId="20577"/>
          <ac:spMkLst>
            <pc:docMk/>
            <pc:sldMk cId="3581570723" sldId="6060"/>
            <ac:spMk id="183" creationId="{FAD8BD68-61EC-2182-51A7-92CFFB6BCEE0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90" creationId="{CF27A72C-5178-8D1D-1007-17C401D9A0A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201" creationId="{17E0025D-40DC-C612-F7B4-09F10CF80926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07" creationId="{B6615BDF-4EE4-42B2-55D1-CDEE0905EDC4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08" creationId="{364F2662-3F21-A3EF-8560-43BCC6CB2BB0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10" creationId="{78C04EE8-C04F-290A-A719-7F69EA67E066}"/>
          </ac:spMkLst>
        </pc:spChg>
        <pc:spChg chg="del">
          <ac:chgData name="松浦英宗" userId="9b03fd3a-662f-49ff-9af1-1b93cf7aab22" providerId="ADAL" clId="{56E9DFAE-DDAD-4FCA-8AED-56B2D15DB479}" dt="2026-02-14T05:57:26.595" v="21091" actId="478"/>
          <ac:spMkLst>
            <pc:docMk/>
            <pc:sldMk cId="3581570723" sldId="6060"/>
            <ac:spMk id="211" creationId="{51EA7D46-94C5-F1E9-F9EA-FA688360730A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2" creationId="{5ED206E7-A3C7-F523-F75A-42AEC7B5B6E8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3" creationId="{B0ED28CF-6470-C356-69C2-08E3C17D9995}"/>
          </ac:spMkLst>
        </pc:spChg>
        <pc:spChg chg="add mod">
          <ac:chgData name="松浦英宗" userId="9b03fd3a-662f-49ff-9af1-1b93cf7aab22" providerId="ADAL" clId="{56E9DFAE-DDAD-4FCA-8AED-56B2D15DB479}" dt="2026-02-14T05:58:44.757" v="21194" actId="207"/>
          <ac:spMkLst>
            <pc:docMk/>
            <pc:sldMk cId="3581570723" sldId="6060"/>
            <ac:spMk id="215" creationId="{CC6FD492-7CD0-34B9-854D-83881228CE48}"/>
          </ac:spMkLst>
        </pc:s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07" creationId="{D5CC7F7D-D92E-8BF2-16DE-536CBE2E9701}"/>
          </ac:grpSpMkLst>
        </pc:gr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44" creationId="{56756AE7-9EAD-1B42-BB1D-02A789B06CEB}"/>
          </ac:grpSpMkLst>
        </pc:grpChg>
        <pc:grpChg chg="add mod">
          <ac:chgData name="松浦英宗" userId="9b03fd3a-662f-49ff-9af1-1b93cf7aab22" providerId="ADAL" clId="{56E9DFAE-DDAD-4FCA-8AED-56B2D15DB479}" dt="2026-02-14T05:58:08.356" v="21165" actId="14100"/>
          <ac:grpSpMkLst>
            <pc:docMk/>
            <pc:sldMk cId="3581570723" sldId="6060"/>
            <ac:grpSpMk id="214" creationId="{A4609061-17BD-248A-AA37-A7E8A4246485}"/>
          </ac:grpSpMkLst>
        </pc:grpChg>
        <pc:cxnChg chg="mod">
          <ac:chgData name="松浦英宗" userId="9b03fd3a-662f-49ff-9af1-1b93cf7aab22" providerId="ADAL" clId="{56E9DFAE-DDAD-4FCA-8AED-56B2D15DB479}" dt="2026-02-14T05:58:05.622" v="21164" actId="164"/>
          <ac:cxnSpMkLst>
            <pc:docMk/>
            <pc:sldMk cId="3581570723" sldId="6060"/>
            <ac:cxnSpMk id="209" creationId="{F0F46969-2328-4294-A8E7-BEED130414BA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4T06:03:44.231" v="21196" actId="47"/>
        <pc:sldMkLst>
          <pc:docMk/>
          <pc:sldMk cId="1811935342" sldId="6061"/>
        </pc:sldMkLst>
        <pc:spChg chg="add mod">
          <ac:chgData name="松浦英宗" userId="9b03fd3a-662f-49ff-9af1-1b93cf7aab22" providerId="ADAL" clId="{56E9DFAE-DDAD-4FCA-8AED-56B2D15DB479}" dt="2026-02-14T05:56:57.855" v="21058" actId="20577"/>
          <ac:spMkLst>
            <pc:docMk/>
            <pc:sldMk cId="1811935342" sldId="6061"/>
            <ac:spMk id="2" creationId="{04F4F9BA-8EAB-67C6-1F0D-D9D09F4A5289}"/>
          </ac:spMkLst>
        </pc:spChg>
        <pc:spChg chg="add mod">
          <ac:chgData name="松浦英宗" userId="9b03fd3a-662f-49ff-9af1-1b93cf7aab22" providerId="ADAL" clId="{56E9DFAE-DDAD-4FCA-8AED-56B2D15DB479}" dt="2026-02-14T05:57:03.578" v="21062" actId="1035"/>
          <ac:spMkLst>
            <pc:docMk/>
            <pc:sldMk cId="1811935342" sldId="6061"/>
            <ac:spMk id="3" creationId="{75C3754D-D4F7-30B3-914D-2048F5EC4654}"/>
          </ac:spMkLst>
        </pc:spChg>
        <pc:spChg chg="add mod">
          <ac:chgData name="松浦英宗" userId="9b03fd3a-662f-49ff-9af1-1b93cf7aab22" providerId="ADAL" clId="{56E9DFAE-DDAD-4FCA-8AED-56B2D15DB479}" dt="2026-02-14T05:44:53.077" v="20712" actId="403"/>
          <ac:spMkLst>
            <pc:docMk/>
            <pc:sldMk cId="1811935342" sldId="6061"/>
            <ac:spMk id="4" creationId="{D9B72612-3BB6-DE25-FB77-3856B22ACC6D}"/>
          </ac:spMkLst>
        </pc:spChg>
        <pc:spChg chg="add mod">
          <ac:chgData name="松浦英宗" userId="9b03fd3a-662f-49ff-9af1-1b93cf7aab22" providerId="ADAL" clId="{56E9DFAE-DDAD-4FCA-8AED-56B2D15DB479}" dt="2026-02-14T05:44:29.586" v="20700" actId="1038"/>
          <ac:spMkLst>
            <pc:docMk/>
            <pc:sldMk cId="1811935342" sldId="6061"/>
            <ac:spMk id="5" creationId="{B1926967-BDCC-6BD0-3CB5-2AC45F92F7F7}"/>
          </ac:spMkLst>
        </pc:spChg>
        <pc:spChg chg="add">
          <ac:chgData name="松浦英宗" userId="9b03fd3a-662f-49ff-9af1-1b93cf7aab22" providerId="ADAL" clId="{56E9DFAE-DDAD-4FCA-8AED-56B2D15DB479}" dt="2026-02-14T05:44:32.857" v="20705"/>
          <ac:spMkLst>
            <pc:docMk/>
            <pc:sldMk cId="1811935342" sldId="6061"/>
            <ac:spMk id="6" creationId="{97A48CF6-785D-54C2-866B-79784A8D2696}"/>
          </ac:spMkLst>
        </pc:spChg>
        <pc:spChg chg="add del mod">
          <ac:chgData name="松浦英宗" userId="9b03fd3a-662f-49ff-9af1-1b93cf7aab22" providerId="ADAL" clId="{56E9DFAE-DDAD-4FCA-8AED-56B2D15DB479}" dt="2026-02-14T05:44:41.850" v="20708" actId="478"/>
          <ac:spMkLst>
            <pc:docMk/>
            <pc:sldMk cId="1811935342" sldId="6061"/>
            <ac:spMk id="7" creationId="{5BAAD02E-6352-E4F9-F949-D0845624B336}"/>
          </ac:spMkLst>
        </pc:spChg>
      </pc:sldChg>
      <pc:sldChg chg="addSp delSp modSp add mod ord">
        <pc:chgData name="松浦英宗" userId="9b03fd3a-662f-49ff-9af1-1b93cf7aab22" providerId="ADAL" clId="{56E9DFAE-DDAD-4FCA-8AED-56B2D15DB479}" dt="2026-02-14T05:56:30.692" v="21017"/>
        <pc:sldMkLst>
          <pc:docMk/>
          <pc:sldMk cId="3150052808" sldId="6062"/>
        </pc:sldMkLst>
        <pc:spChg chg="add 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2" creationId="{05DD4E85-F626-EAF5-8F49-1FC0058323C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9" creationId="{C51D741B-333B-2764-2299-33B52C1AF710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1" creationId="{AC1993B6-62B9-AB8C-1A42-5EE612E164FA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3" creationId="{2A098533-E028-2D53-02ED-9D8780587F5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5" creationId="{0DB43EDD-7102-23DD-B23B-8EC3351A0E0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6" creationId="{BF27BB81-263B-4A8D-536D-7EA01EA86A3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9" creationId="{A5BDC409-BBE1-E7B6-6A6B-204A9620CF8E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42" creationId="{78644D00-9762-86ED-7EA9-F55CB588C92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0" creationId="{9E266678-F90D-59E5-2353-26404F4F349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2" creationId="{4C49BA4A-F695-D4D8-3B6D-1BD61659F810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3" creationId="{39A73C2D-2746-88A1-3EA8-6A8C7D5A5007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5" creationId="{07596D97-77C9-7D71-5120-0003E77289E7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7" creationId="{AB8A87E5-D1FD-6F2D-52F8-942579A7D0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9" creationId="{0655EB0C-0DBD-1110-1701-F6D2371386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62" creationId="{B35AFEB3-931A-C352-8736-52E86CA84D6C}"/>
          </ac:spMkLst>
        </pc:spChg>
        <pc:spChg chg="mod">
          <ac:chgData name="松浦英宗" userId="9b03fd3a-662f-49ff-9af1-1b93cf7aab22" providerId="ADAL" clId="{56E9DFAE-DDAD-4FCA-8AED-56B2D15DB479}" dt="2026-02-14T04:56:10.125" v="20612" actId="164"/>
          <ac:spMkLst>
            <pc:docMk/>
            <pc:sldMk cId="3150052808" sldId="6062"/>
            <ac:spMk id="64" creationId="{633D8ED9-B987-D318-88B5-DF20E4E05F88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65" creationId="{AC60F214-3A1A-B430-1F34-C0C0621FDD24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72" creationId="{0FA5FF42-464F-441F-9B28-5F2D5B565689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3" creationId="{53C12C02-FD7F-A4E9-9768-BC2C18B83A1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4" creationId="{993576F3-3181-8AC9-D4D3-03F5D8D78D12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79" creationId="{6D35F473-2B7C-168B-9493-82D17105BBE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0" creationId="{CA0F6A58-F9D6-83DD-92BC-9285D42D9BE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1" creationId="{7270A239-2057-09E4-E1E9-EE892E894695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2" creationId="{8555D3AF-D81B-5311-0297-68581A61DA3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3" creationId="{94FF94AD-35E5-57D0-A53C-428ACDBD7B86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4" creationId="{10534B84-FF09-ECE4-B430-787907169648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6" creationId="{9A013521-3690-97E8-F220-7D84673AB5F6}"/>
          </ac:spMkLst>
        </pc:spChg>
        <pc:spChg chg="mod topLvl">
          <ac:chgData name="松浦英宗" userId="9b03fd3a-662f-49ff-9af1-1b93cf7aab22" providerId="ADAL" clId="{56E9DFAE-DDAD-4FCA-8AED-56B2D15DB479}" dt="2026-02-14T04:56:49.501" v="20632" actId="165"/>
          <ac:spMkLst>
            <pc:docMk/>
            <pc:sldMk cId="3150052808" sldId="6062"/>
            <ac:spMk id="87" creationId="{228D87E9-CADE-1870-0C32-E94BF704615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9" creationId="{182931CC-75CA-AFF8-6FCF-D62061902C4E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0" creationId="{BCDDFB8E-9DD2-68EA-A2F0-782C5CD2381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2" creationId="{FC77ABFD-E985-AA7E-3CDA-8EEAC330E091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3" creationId="{5B48FB3A-4BB2-F4BB-3BBE-18E6A42414E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5" creationId="{82728846-8D56-F354-5096-1CF1EED40463}"/>
          </ac:spMkLst>
        </pc:spChg>
        <pc:spChg chg="mod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96" creationId="{53C6B52D-7D47-F63C-49A4-F6FDD7EA112D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100" creationId="{CC851F89-B317-CF40-E120-F6FBE5B01062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1" creationId="{7BF1E368-2746-D35C-7740-2390AE1A9DB4}"/>
          </ac:spMkLst>
        </pc:spChg>
        <pc:spChg chg="mod topLvl">
          <ac:chgData name="松浦英宗" userId="9b03fd3a-662f-49ff-9af1-1b93cf7aab22" providerId="ADAL" clId="{56E9DFAE-DDAD-4FCA-8AED-56B2D15DB479}" dt="2026-02-14T04:56:57.451" v="20634" actId="164"/>
          <ac:spMkLst>
            <pc:docMk/>
            <pc:sldMk cId="3150052808" sldId="6062"/>
            <ac:spMk id="102" creationId="{D0BD9225-C6C2-DFE8-E4C8-2D9C4B68EF8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3" creationId="{A1998510-D9F4-C800-72A2-8623AFECF789}"/>
          </ac:spMkLst>
        </pc:spChg>
        <pc:spChg chg="add mod">
          <ac:chgData name="松浦英宗" userId="9b03fd3a-662f-49ff-9af1-1b93cf7aab22" providerId="ADAL" clId="{56E9DFAE-DDAD-4FCA-8AED-56B2D15DB479}" dt="2026-02-14T04:57:17.353" v="20641" actId="14100"/>
          <ac:spMkLst>
            <pc:docMk/>
            <pc:sldMk cId="3150052808" sldId="6062"/>
            <ac:spMk id="104" creationId="{0686CB13-1C61-EC3D-315C-89E5D394400F}"/>
          </ac:spMkLst>
        </pc:s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58" creationId="{799F5D21-179B-1BEA-0CA8-639345EA75AD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61" creationId="{ADE760AF-06E3-2CED-A523-F2514686676E}"/>
          </ac:grpSpMkLst>
        </pc:grpChg>
        <pc:grpChg chg="mod">
          <ac:chgData name="松浦英宗" userId="9b03fd3a-662f-49ff-9af1-1b93cf7aab22" providerId="ADAL" clId="{56E9DFAE-DDAD-4FCA-8AED-56B2D15DB479}" dt="2026-02-14T04:57:04.078" v="20636" actId="14100"/>
          <ac:grpSpMkLst>
            <pc:docMk/>
            <pc:sldMk cId="3150052808" sldId="6062"/>
            <ac:grpSpMk id="69" creationId="{F1AA1254-F061-599D-8B5B-41CE0F17E33F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94" creationId="{9312DB69-B95E-0C8B-74E5-3D932B893276}"/>
          </ac:grpSpMkLst>
        </pc:grpChg>
        <pc:grpChg chg="mod">
          <ac:chgData name="松浦英宗" userId="9b03fd3a-662f-49ff-9af1-1b93cf7aab22" providerId="ADAL" clId="{56E9DFAE-DDAD-4FCA-8AED-56B2D15DB479}" dt="2026-02-14T04:56:36.429" v="20630" actId="1076"/>
          <ac:grpSpMkLst>
            <pc:docMk/>
            <pc:sldMk cId="3150052808" sldId="6062"/>
            <ac:grpSpMk id="105" creationId="{78A7593E-D687-0C33-62C7-E26E3203DA7F}"/>
          </ac:grpSpMkLst>
        </pc:grpChg>
        <pc:grpChg chg="mod">
          <ac:chgData name="松浦英宗" userId="9b03fd3a-662f-49ff-9af1-1b93cf7aab22" providerId="ADAL" clId="{56E9DFAE-DDAD-4FCA-8AED-56B2D15DB479}" dt="2026-02-14T04:57:01.036" v="20635" actId="14100"/>
          <ac:grpSpMkLst>
            <pc:docMk/>
            <pc:sldMk cId="3150052808" sldId="6062"/>
            <ac:grpSpMk id="106" creationId="{68FF016D-2636-94D8-36F3-B3BEDD652EBC}"/>
          </ac:grpSpMkLst>
        </pc:grpChg>
        <pc:grpChg chg="mod">
          <ac:chgData name="松浦英宗" userId="9b03fd3a-662f-49ff-9af1-1b93cf7aab22" providerId="ADAL" clId="{56E9DFAE-DDAD-4FCA-8AED-56B2D15DB479}" dt="2026-02-14T04:57:11.588" v="20639" actId="12788"/>
          <ac:grpSpMkLst>
            <pc:docMk/>
            <pc:sldMk cId="3150052808" sldId="6062"/>
            <ac:grpSpMk id="107" creationId="{673851EA-D680-AE57-043B-7B17873B4856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40DBE-E3A0-3A00-8891-8D65D9474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673851EA-D680-AE57-043B-7B17873B4856}"/>
              </a:ext>
            </a:extLst>
          </p:cNvPr>
          <p:cNvGrpSpPr/>
          <p:nvPr/>
        </p:nvGrpSpPr>
        <p:grpSpPr>
          <a:xfrm>
            <a:off x="426854" y="1070369"/>
            <a:ext cx="11338293" cy="5465763"/>
            <a:chOff x="235640" y="1070369"/>
            <a:chExt cx="11338293" cy="5465763"/>
          </a:xfrm>
        </p:grpSpPr>
        <p:sp>
          <p:nvSpPr>
            <p:cNvPr id="53" name="テキスト プレースホルダー 3">
              <a:extLst>
                <a:ext uri="{FF2B5EF4-FFF2-40B4-BE49-F238E27FC236}">
                  <a16:creationId xmlns:a16="http://schemas.microsoft.com/office/drawing/2014/main" id="{39A73C2D-2746-88A1-3EA8-6A8C7D5A5007}"/>
                </a:ext>
              </a:extLst>
            </p:cNvPr>
            <p:cNvSpPr txBox="1">
              <a:spLocks/>
            </p:cNvSpPr>
            <p:nvPr/>
          </p:nvSpPr>
          <p:spPr>
            <a:xfrm>
              <a:off x="235640" y="1591403"/>
              <a:ext cx="2119371" cy="1577952"/>
            </a:xfrm>
            <a:prstGeom prst="rect">
              <a:avLst/>
            </a:prstGeom>
            <a:solidFill>
              <a:srgbClr val="4472C4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10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どのようなキャリアを描き、</a:t>
              </a:r>
              <a:b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</a:b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またキャリアの実現に向けて</a:t>
              </a:r>
              <a:b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</a:b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何に取組んでいくべきか？</a:t>
              </a:r>
            </a:p>
          </p:txBody>
        </p:sp>
        <p:sp>
          <p:nvSpPr>
            <p:cNvPr id="55" name="テキスト プレースホルダー 3">
              <a:extLst>
                <a:ext uri="{FF2B5EF4-FFF2-40B4-BE49-F238E27FC236}">
                  <a16:creationId xmlns:a16="http://schemas.microsoft.com/office/drawing/2014/main" id="{07596D97-77C9-7D71-5120-0003E77289E7}"/>
                </a:ext>
              </a:extLst>
            </p:cNvPr>
            <p:cNvSpPr txBox="1">
              <a:spLocks/>
            </p:cNvSpPr>
            <p:nvPr/>
          </p:nvSpPr>
          <p:spPr>
            <a:xfrm>
              <a:off x="235640" y="1070369"/>
              <a:ext cx="2119371" cy="27074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10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大論点</a:t>
              </a:r>
            </a:p>
          </p:txBody>
        </p: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BA2ACEFA-2086-D9AE-E5AD-69DD1B81D9C9}"/>
                </a:ext>
              </a:extLst>
            </p:cNvPr>
            <p:cNvCxnSpPr>
              <a:cxnSpLocks/>
            </p:cNvCxnSpPr>
            <p:nvPr/>
          </p:nvCxnSpPr>
          <p:spPr>
            <a:xfrm>
              <a:off x="235640" y="1379070"/>
              <a:ext cx="2119371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57" name="テキスト プレースホルダー 3">
              <a:extLst>
                <a:ext uri="{FF2B5EF4-FFF2-40B4-BE49-F238E27FC236}">
                  <a16:creationId xmlns:a16="http://schemas.microsoft.com/office/drawing/2014/main" id="{AB8A87E5-D1FD-6F2D-52F8-942579A7D07B}"/>
                </a:ext>
              </a:extLst>
            </p:cNvPr>
            <p:cNvSpPr txBox="1">
              <a:spLocks/>
            </p:cNvSpPr>
            <p:nvPr/>
          </p:nvSpPr>
          <p:spPr>
            <a:xfrm>
              <a:off x="2758942" y="1591403"/>
              <a:ext cx="2119371" cy="15779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108000" tIns="0" rIns="108000" bIns="0" rtlCol="0" anchor="ctr"/>
            <a:lstStyle>
              <a:defPPr>
                <a:defRPr lang="ja-JP"/>
              </a:defPPr>
              <a:lvl1pPr indent="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b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</a:defRPr>
              </a:lvl1pPr>
              <a:lvl2pPr marL="685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lt1"/>
                  </a:solidFill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lt1"/>
                  </a:solidFill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  <a:t>長期的な視点で考えると、</a:t>
              </a:r>
              <a:b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</a:b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  <a:t>人生で人生の目標は</a:t>
              </a:r>
              <a:b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</a:b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  <a:t>どのようなものか？</a:t>
              </a:r>
            </a:p>
          </p:txBody>
        </p:sp>
        <p:sp>
          <p:nvSpPr>
            <p:cNvPr id="59" name="テキスト プレースホルダー 3">
              <a:extLst>
                <a:ext uri="{FF2B5EF4-FFF2-40B4-BE49-F238E27FC236}">
                  <a16:creationId xmlns:a16="http://schemas.microsoft.com/office/drawing/2014/main" id="{0655EB0C-0DBD-1110-1701-F6D23713867B}"/>
                </a:ext>
              </a:extLst>
            </p:cNvPr>
            <p:cNvSpPr txBox="1">
              <a:spLocks/>
            </p:cNvSpPr>
            <p:nvPr/>
          </p:nvSpPr>
          <p:spPr>
            <a:xfrm>
              <a:off x="2758942" y="1070369"/>
              <a:ext cx="2119371" cy="27074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10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中論点</a:t>
              </a:r>
            </a:p>
          </p:txBody>
        </p: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097C6310-811C-0370-7A1B-DC9D486BF2EB}"/>
                </a:ext>
              </a:extLst>
            </p:cNvPr>
            <p:cNvCxnSpPr>
              <a:cxnSpLocks/>
            </p:cNvCxnSpPr>
            <p:nvPr/>
          </p:nvCxnSpPr>
          <p:spPr>
            <a:xfrm>
              <a:off x="2758942" y="1379070"/>
              <a:ext cx="2119371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64" name="テキスト プレースホルダー 3">
              <a:extLst>
                <a:ext uri="{FF2B5EF4-FFF2-40B4-BE49-F238E27FC236}">
                  <a16:creationId xmlns:a16="http://schemas.microsoft.com/office/drawing/2014/main" id="{633D8ED9-B987-D318-88B5-DF20E4E05F88}"/>
                </a:ext>
              </a:extLst>
            </p:cNvPr>
            <p:cNvSpPr txBox="1">
              <a:spLocks/>
            </p:cNvSpPr>
            <p:nvPr/>
          </p:nvSpPr>
          <p:spPr>
            <a:xfrm>
              <a:off x="2758942" y="3274792"/>
              <a:ext cx="2119371" cy="15779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108000" tIns="0" rIns="108000" bIns="0" rtlCol="0" anchor="ctr"/>
            <a:lstStyle>
              <a:defPPr>
                <a:defRPr lang="ja-JP"/>
              </a:defPPr>
              <a:lvl1pPr indent="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b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</a:defRPr>
              </a:lvl1pPr>
              <a:lvl2pPr marL="685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lt1"/>
                  </a:solidFill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lt1"/>
                  </a:solidFill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  <a:t>人生の目標は、</a:t>
              </a:r>
              <a:b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</a:b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  <a:t>どのような方法で実現可能か？</a:t>
              </a:r>
            </a:p>
          </p:txBody>
        </p:sp>
        <p:sp>
          <p:nvSpPr>
            <p:cNvPr id="65" name="テキスト プレースホルダー 3">
              <a:extLst>
                <a:ext uri="{FF2B5EF4-FFF2-40B4-BE49-F238E27FC236}">
                  <a16:creationId xmlns:a16="http://schemas.microsoft.com/office/drawing/2014/main" id="{AC60F214-3A1A-B430-1F34-C0C0621FDD24}"/>
                </a:ext>
              </a:extLst>
            </p:cNvPr>
            <p:cNvSpPr txBox="1">
              <a:spLocks/>
            </p:cNvSpPr>
            <p:nvPr/>
          </p:nvSpPr>
          <p:spPr>
            <a:xfrm>
              <a:off x="2758942" y="4958180"/>
              <a:ext cx="2119371" cy="15779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108000" tIns="0" rIns="108000" bIns="0" rtlCol="0" anchor="ctr"/>
            <a:lstStyle>
              <a:defPPr>
                <a:defRPr lang="ja-JP"/>
              </a:defPPr>
              <a:lvl1pPr indent="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b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</a:defRPr>
              </a:lvl1pPr>
              <a:lvl2pPr marL="685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lt1"/>
                  </a:solidFill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lt1"/>
                  </a:solidFill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  <a:t>人生の目標と</a:t>
              </a:r>
              <a:b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</a:b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  <a:t>その実現方法を鑑みると、</a:t>
              </a:r>
              <a:b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</a:b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</a:rPr>
                <a:t>取るべき行動はどのようなものか？</a:t>
              </a:r>
            </a:p>
          </p:txBody>
        </p:sp>
        <p:cxnSp>
          <p:nvCxnSpPr>
            <p:cNvPr id="66" name="コネクタ: カギ線 65">
              <a:extLst>
                <a:ext uri="{FF2B5EF4-FFF2-40B4-BE49-F238E27FC236}">
                  <a16:creationId xmlns:a16="http://schemas.microsoft.com/office/drawing/2014/main" id="{C32D7164-8462-248D-865F-4BCE9409F937}"/>
                </a:ext>
              </a:extLst>
            </p:cNvPr>
            <p:cNvCxnSpPr>
              <a:cxnSpLocks/>
              <a:stCxn id="53" idx="3"/>
              <a:endCxn id="65" idx="1"/>
            </p:cNvCxnSpPr>
            <p:nvPr/>
          </p:nvCxnSpPr>
          <p:spPr>
            <a:xfrm>
              <a:off x="2355011" y="2380379"/>
              <a:ext cx="403931" cy="3366777"/>
            </a:xfrm>
            <a:prstGeom prst="bentConnector3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67" name="コネクタ: カギ線 66">
              <a:extLst>
                <a:ext uri="{FF2B5EF4-FFF2-40B4-BE49-F238E27FC236}">
                  <a16:creationId xmlns:a16="http://schemas.microsoft.com/office/drawing/2014/main" id="{58F3BC71-F233-CB03-3F72-56DFFAE04B00}"/>
                </a:ext>
              </a:extLst>
            </p:cNvPr>
            <p:cNvCxnSpPr>
              <a:cxnSpLocks/>
              <a:stCxn id="53" idx="3"/>
              <a:endCxn id="64" idx="1"/>
            </p:cNvCxnSpPr>
            <p:nvPr/>
          </p:nvCxnSpPr>
          <p:spPr>
            <a:xfrm>
              <a:off x="2355011" y="2380379"/>
              <a:ext cx="403931" cy="1683390"/>
            </a:xfrm>
            <a:prstGeom prst="bentConnector3">
              <a:avLst>
                <a:gd name="adj1" fmla="val 50000"/>
              </a:avLst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FD653CCA-9017-EC53-2B3A-48F0C904225E}"/>
                </a:ext>
              </a:extLst>
            </p:cNvPr>
            <p:cNvCxnSpPr>
              <a:cxnSpLocks/>
              <a:stCxn id="53" idx="3"/>
              <a:endCxn id="57" idx="1"/>
            </p:cNvCxnSpPr>
            <p:nvPr/>
          </p:nvCxnSpPr>
          <p:spPr>
            <a:xfrm>
              <a:off x="2355011" y="2380379"/>
              <a:ext cx="403931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23DBBEC0-6BEB-3BA5-AAE6-9685C20DA7F5}"/>
                </a:ext>
              </a:extLst>
            </p:cNvPr>
            <p:cNvCxnSpPr>
              <a:cxnSpLocks/>
            </p:cNvCxnSpPr>
            <p:nvPr/>
          </p:nvCxnSpPr>
          <p:spPr>
            <a:xfrm>
              <a:off x="2974942" y="3222074"/>
              <a:ext cx="8598991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dash"/>
              <a:miter lim="800000"/>
            </a:ln>
            <a:effectLst/>
          </p:spPr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6D9777B6-9AD4-97C4-4FAC-FB39F8AAF319}"/>
                </a:ext>
              </a:extLst>
            </p:cNvPr>
            <p:cNvCxnSpPr>
              <a:cxnSpLocks/>
            </p:cNvCxnSpPr>
            <p:nvPr/>
          </p:nvCxnSpPr>
          <p:spPr>
            <a:xfrm>
              <a:off x="2974942" y="4905464"/>
              <a:ext cx="8598991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dash"/>
              <a:miter lim="800000"/>
            </a:ln>
            <a:effectLst/>
          </p:spPr>
        </p:cxnSp>
        <p:sp>
          <p:nvSpPr>
            <p:cNvPr id="72" name="テキスト プレースホルダー 3">
              <a:extLst>
                <a:ext uri="{FF2B5EF4-FFF2-40B4-BE49-F238E27FC236}">
                  <a16:creationId xmlns:a16="http://schemas.microsoft.com/office/drawing/2014/main" id="{0FA5FF42-464F-441F-9B28-5F2D5B565689}"/>
                </a:ext>
              </a:extLst>
            </p:cNvPr>
            <p:cNvSpPr txBox="1">
              <a:spLocks/>
            </p:cNvSpPr>
            <p:nvPr/>
          </p:nvSpPr>
          <p:spPr>
            <a:xfrm>
              <a:off x="2708092" y="1530088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A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73" name="テキスト プレースホルダー 3">
              <a:extLst>
                <a:ext uri="{FF2B5EF4-FFF2-40B4-BE49-F238E27FC236}">
                  <a16:creationId xmlns:a16="http://schemas.microsoft.com/office/drawing/2014/main" id="{53C12C02-FD7F-A4E9-9768-BC2C18B83A15}"/>
                </a:ext>
              </a:extLst>
            </p:cNvPr>
            <p:cNvSpPr txBox="1">
              <a:spLocks/>
            </p:cNvSpPr>
            <p:nvPr/>
          </p:nvSpPr>
          <p:spPr>
            <a:xfrm>
              <a:off x="2708092" y="3212281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B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74" name="テキスト プレースホルダー 3">
              <a:extLst>
                <a:ext uri="{FF2B5EF4-FFF2-40B4-BE49-F238E27FC236}">
                  <a16:creationId xmlns:a16="http://schemas.microsoft.com/office/drawing/2014/main" id="{993576F3-3181-8AC9-D4D3-03F5D8D78D12}"/>
                </a:ext>
              </a:extLst>
            </p:cNvPr>
            <p:cNvSpPr txBox="1">
              <a:spLocks/>
            </p:cNvSpPr>
            <p:nvPr/>
          </p:nvSpPr>
          <p:spPr>
            <a:xfrm>
              <a:off x="2708092" y="4894473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C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84" name="テキスト プレースホルダー 3">
              <a:extLst>
                <a:ext uri="{FF2B5EF4-FFF2-40B4-BE49-F238E27FC236}">
                  <a16:creationId xmlns:a16="http://schemas.microsoft.com/office/drawing/2014/main" id="{10534B84-FF09-ECE4-B430-787907169648}"/>
                </a:ext>
              </a:extLst>
            </p:cNvPr>
            <p:cNvSpPr txBox="1">
              <a:spLocks/>
            </p:cNvSpPr>
            <p:nvPr/>
          </p:nvSpPr>
          <p:spPr>
            <a:xfrm>
              <a:off x="5339394" y="3380989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B1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82" name="テキスト プレースホルダー 3">
              <a:extLst>
                <a:ext uri="{FF2B5EF4-FFF2-40B4-BE49-F238E27FC236}">
                  <a16:creationId xmlns:a16="http://schemas.microsoft.com/office/drawing/2014/main" id="{8555D3AF-D81B-5311-0297-68581A61DA3C}"/>
                </a:ext>
              </a:extLst>
            </p:cNvPr>
            <p:cNvSpPr txBox="1">
              <a:spLocks/>
            </p:cNvSpPr>
            <p:nvPr/>
          </p:nvSpPr>
          <p:spPr>
            <a:xfrm>
              <a:off x="5339394" y="3955766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B2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80" name="テキスト プレースホルダー 3">
              <a:extLst>
                <a:ext uri="{FF2B5EF4-FFF2-40B4-BE49-F238E27FC236}">
                  <a16:creationId xmlns:a16="http://schemas.microsoft.com/office/drawing/2014/main" id="{CA0F6A58-F9D6-83DD-92BC-9285D42D9BEC}"/>
                </a:ext>
              </a:extLst>
            </p:cNvPr>
            <p:cNvSpPr txBox="1">
              <a:spLocks/>
            </p:cNvSpPr>
            <p:nvPr/>
          </p:nvSpPr>
          <p:spPr>
            <a:xfrm>
              <a:off x="5339394" y="4530545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B3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87" name="テキスト プレースホルダー 3">
              <a:extLst>
                <a:ext uri="{FF2B5EF4-FFF2-40B4-BE49-F238E27FC236}">
                  <a16:creationId xmlns:a16="http://schemas.microsoft.com/office/drawing/2014/main" id="{228D87E9-CADE-1870-0C32-E94BF7046155}"/>
                </a:ext>
              </a:extLst>
            </p:cNvPr>
            <p:cNvSpPr txBox="1">
              <a:spLocks/>
            </p:cNvSpPr>
            <p:nvPr/>
          </p:nvSpPr>
          <p:spPr>
            <a:xfrm>
              <a:off x="5339394" y="5064377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C1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90" name="テキスト プレースホルダー 3">
              <a:extLst>
                <a:ext uri="{FF2B5EF4-FFF2-40B4-BE49-F238E27FC236}">
                  <a16:creationId xmlns:a16="http://schemas.microsoft.com/office/drawing/2014/main" id="{BCDDFB8E-9DD2-68EA-A2F0-782C5CD2381E}"/>
                </a:ext>
              </a:extLst>
            </p:cNvPr>
            <p:cNvSpPr txBox="1">
              <a:spLocks/>
            </p:cNvSpPr>
            <p:nvPr/>
          </p:nvSpPr>
          <p:spPr>
            <a:xfrm>
              <a:off x="5339394" y="5830747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C3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93" name="テキスト プレースホルダー 3">
              <a:extLst>
                <a:ext uri="{FF2B5EF4-FFF2-40B4-BE49-F238E27FC236}">
                  <a16:creationId xmlns:a16="http://schemas.microsoft.com/office/drawing/2014/main" id="{5B48FB3A-4BB2-F4BB-3BBE-18E6A42414EE}"/>
                </a:ext>
              </a:extLst>
            </p:cNvPr>
            <p:cNvSpPr txBox="1">
              <a:spLocks/>
            </p:cNvSpPr>
            <p:nvPr/>
          </p:nvSpPr>
          <p:spPr>
            <a:xfrm>
              <a:off x="5339394" y="6213933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C4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96" name="テキスト プレースホルダー 3">
              <a:extLst>
                <a:ext uri="{FF2B5EF4-FFF2-40B4-BE49-F238E27FC236}">
                  <a16:creationId xmlns:a16="http://schemas.microsoft.com/office/drawing/2014/main" id="{53C6B52D-7D47-F63C-49A4-F6FDD7EA112D}"/>
                </a:ext>
              </a:extLst>
            </p:cNvPr>
            <p:cNvSpPr txBox="1">
              <a:spLocks/>
            </p:cNvSpPr>
            <p:nvPr/>
          </p:nvSpPr>
          <p:spPr>
            <a:xfrm>
              <a:off x="5339394" y="5447562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C2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03" name="テキスト プレースホルダー 3">
              <a:extLst>
                <a:ext uri="{FF2B5EF4-FFF2-40B4-BE49-F238E27FC236}">
                  <a16:creationId xmlns:a16="http://schemas.microsoft.com/office/drawing/2014/main" id="{A1998510-D9F4-C800-72A2-8623AFECF789}"/>
                </a:ext>
              </a:extLst>
            </p:cNvPr>
            <p:cNvSpPr txBox="1">
              <a:spLocks/>
            </p:cNvSpPr>
            <p:nvPr/>
          </p:nvSpPr>
          <p:spPr>
            <a:xfrm>
              <a:off x="5339394" y="1984989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A1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62" name="テキスト プレースホルダー 3">
              <a:extLst>
                <a:ext uri="{FF2B5EF4-FFF2-40B4-BE49-F238E27FC236}">
                  <a16:creationId xmlns:a16="http://schemas.microsoft.com/office/drawing/2014/main" id="{B35AFEB3-931A-C352-8736-52E86CA84D6C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1070369"/>
              <a:ext cx="6291689" cy="27074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10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小論点</a:t>
              </a:r>
            </a:p>
          </p:txBody>
        </p: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98C34D3B-37B2-6803-58A1-8F419A6EEC5A}"/>
                </a:ext>
              </a:extLst>
            </p:cNvPr>
            <p:cNvCxnSpPr>
              <a:cxnSpLocks/>
            </p:cNvCxnSpPr>
            <p:nvPr/>
          </p:nvCxnSpPr>
          <p:spPr>
            <a:xfrm>
              <a:off x="5282244" y="1379070"/>
              <a:ext cx="6291689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83" name="テキスト プレースホルダー 3">
              <a:extLst>
                <a:ext uri="{FF2B5EF4-FFF2-40B4-BE49-F238E27FC236}">
                  <a16:creationId xmlns:a16="http://schemas.microsoft.com/office/drawing/2014/main" id="{94FF94AD-35E5-57D0-A53C-428ACDBD7B86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3274792"/>
              <a:ext cx="6291689" cy="42839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46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現職では、どのような点に満足・不満を感じており、人生の目標は現職でも実現可能か？</a:t>
              </a:r>
            </a:p>
          </p:txBody>
        </p:sp>
        <p:sp>
          <p:nvSpPr>
            <p:cNvPr id="81" name="テキスト プレースホルダー 3">
              <a:extLst>
                <a:ext uri="{FF2B5EF4-FFF2-40B4-BE49-F238E27FC236}">
                  <a16:creationId xmlns:a16="http://schemas.microsoft.com/office/drawing/2014/main" id="{7270A239-2057-09E4-E1E9-EE892E894695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3849569"/>
              <a:ext cx="6291689" cy="42839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46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同業他社、異業種他社、自営業のそれぞれの方法では、</a:t>
              </a:r>
              <a:b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</a:b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どのような点に満足・不満を感じることが予想され、各方法で人生の目標は実現可能か？</a:t>
              </a:r>
            </a:p>
          </p:txBody>
        </p:sp>
        <p:sp>
          <p:nvSpPr>
            <p:cNvPr id="79" name="テキスト プレースホルダー 3">
              <a:extLst>
                <a:ext uri="{FF2B5EF4-FFF2-40B4-BE49-F238E27FC236}">
                  <a16:creationId xmlns:a16="http://schemas.microsoft.com/office/drawing/2014/main" id="{6D35F473-2B7C-168B-9493-82D17105BBE0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4424348"/>
              <a:ext cx="6291689" cy="42839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46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B1,B2</a:t>
              </a: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の検討を踏まえると、いずれの方法（単独または組合せ）で、どのように人生の目標の</a:t>
              </a:r>
              <a:b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</a:b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実現を図っていくか？</a:t>
              </a:r>
            </a:p>
          </p:txBody>
        </p:sp>
        <p:sp>
          <p:nvSpPr>
            <p:cNvPr id="86" name="テキスト プレースホルダー 3">
              <a:extLst>
                <a:ext uri="{FF2B5EF4-FFF2-40B4-BE49-F238E27FC236}">
                  <a16:creationId xmlns:a16="http://schemas.microsoft.com/office/drawing/2014/main" id="{9A013521-3690-97E8-F220-7D84673AB5F6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4958180"/>
              <a:ext cx="6291689" cy="42839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46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現職では、何を目標に業務に取組んでいくべきか？</a:t>
              </a:r>
            </a:p>
          </p:txBody>
        </p:sp>
        <p:sp>
          <p:nvSpPr>
            <p:cNvPr id="89" name="テキスト プレースホルダー 3">
              <a:extLst>
                <a:ext uri="{FF2B5EF4-FFF2-40B4-BE49-F238E27FC236}">
                  <a16:creationId xmlns:a16="http://schemas.microsoft.com/office/drawing/2014/main" id="{182931CC-75CA-AFF8-6FCF-D62061902C4E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5724550"/>
              <a:ext cx="6291689" cy="42839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46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人生の目標を実現するためには、業務以外でどのような取組を推進すべきか？</a:t>
              </a:r>
            </a:p>
          </p:txBody>
        </p:sp>
        <p:sp>
          <p:nvSpPr>
            <p:cNvPr id="92" name="テキスト プレースホルダー 3">
              <a:extLst>
                <a:ext uri="{FF2B5EF4-FFF2-40B4-BE49-F238E27FC236}">
                  <a16:creationId xmlns:a16="http://schemas.microsoft.com/office/drawing/2014/main" id="{FC77ABFD-E985-AA7E-3CDA-8EEAC330E091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6107736"/>
              <a:ext cx="6291689" cy="42839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46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全ての検討を踏まえ、人生の目標の実現に向けた活動計画は、どのように整理されるか？</a:t>
              </a:r>
            </a:p>
          </p:txBody>
        </p:sp>
        <p:sp>
          <p:nvSpPr>
            <p:cNvPr id="95" name="テキスト プレースホルダー 3">
              <a:extLst>
                <a:ext uri="{FF2B5EF4-FFF2-40B4-BE49-F238E27FC236}">
                  <a16:creationId xmlns:a16="http://schemas.microsoft.com/office/drawing/2014/main" id="{82728846-8D56-F354-5096-1CF1EED40463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5341365"/>
              <a:ext cx="6291689" cy="42839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46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目標を効率よく達成するためには、いつまで、どのような業務に取組んでいくべきか？</a:t>
              </a:r>
            </a:p>
          </p:txBody>
        </p:sp>
        <p:sp>
          <p:nvSpPr>
            <p:cNvPr id="102" name="テキスト プレースホルダー 3">
              <a:extLst>
                <a:ext uri="{FF2B5EF4-FFF2-40B4-BE49-F238E27FC236}">
                  <a16:creationId xmlns:a16="http://schemas.microsoft.com/office/drawing/2014/main" id="{D0BD9225-C6C2-DFE8-E4C8-2D9C4B68EF80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1878792"/>
              <a:ext cx="6291689" cy="42839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46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そもそも、どのような背景からキャリアを考える必要が生じたのか？</a:t>
              </a:r>
            </a:p>
          </p:txBody>
        </p:sp>
        <p:sp>
          <p:nvSpPr>
            <p:cNvPr id="100" name="テキスト プレースホルダー 3">
              <a:extLst>
                <a:ext uri="{FF2B5EF4-FFF2-40B4-BE49-F238E27FC236}">
                  <a16:creationId xmlns:a16="http://schemas.microsoft.com/office/drawing/2014/main" id="{CC851F89-B317-CF40-E120-F6FBE5B01062}"/>
                </a:ext>
              </a:extLst>
            </p:cNvPr>
            <p:cNvSpPr txBox="1">
              <a:spLocks/>
            </p:cNvSpPr>
            <p:nvPr/>
          </p:nvSpPr>
          <p:spPr>
            <a:xfrm>
              <a:off x="5282244" y="2453570"/>
              <a:ext cx="6291689" cy="42839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468000" tIns="0" rIns="10800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人生の目標は何か？</a:t>
              </a:r>
            </a:p>
          </p:txBody>
        </p:sp>
        <p:sp>
          <p:nvSpPr>
            <p:cNvPr id="101" name="テキスト プレースホルダー 3">
              <a:extLst>
                <a:ext uri="{FF2B5EF4-FFF2-40B4-BE49-F238E27FC236}">
                  <a16:creationId xmlns:a16="http://schemas.microsoft.com/office/drawing/2014/main" id="{7BF1E368-2746-D35C-7740-2390AE1A9DB4}"/>
                </a:ext>
              </a:extLst>
            </p:cNvPr>
            <p:cNvSpPr txBox="1">
              <a:spLocks/>
            </p:cNvSpPr>
            <p:nvPr/>
          </p:nvSpPr>
          <p:spPr>
            <a:xfrm>
              <a:off x="5339394" y="2559767"/>
              <a:ext cx="216000" cy="216000"/>
            </a:xfrm>
            <a:prstGeom prst="ellipse">
              <a:avLst/>
            </a:prstGeom>
            <a:solidFill>
              <a:srgbClr val="4472C4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0" tIns="0" rIns="0" bIns="0" rtlCol="0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lang="ja-JP" altLang="en-US" sz="1800" b="0" kern="1200" dirty="0">
                  <a:solidFill>
                    <a:sysClr val="windowText" lastClr="000000"/>
                  </a:solidFill>
                  <a:latin typeface="Meiryo UI" panose="020B0604030504040204" pitchFamily="34" charset="-128"/>
                  <a:ea typeface="Meiryo UI" panose="020B0604030504040204" pitchFamily="34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A2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</p:grpSp>
      <p:sp>
        <p:nvSpPr>
          <p:cNvPr id="104" name="テキスト プレースホルダー 4">
            <a:extLst>
              <a:ext uri="{FF2B5EF4-FFF2-40B4-BE49-F238E27FC236}">
                <a16:creationId xmlns:a16="http://schemas.microsoft.com/office/drawing/2014/main" id="{0686CB13-1C61-EC3D-315C-89E5D394400F}"/>
              </a:ext>
            </a:extLst>
          </p:cNvPr>
          <p:cNvSpPr txBox="1">
            <a:spLocks/>
          </p:cNvSpPr>
          <p:nvPr/>
        </p:nvSpPr>
        <p:spPr>
          <a:xfrm>
            <a:off x="426854" y="321868"/>
            <a:ext cx="11338293" cy="359869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ctr"/>
          <a:lstStyle>
            <a:lvl1pPr marL="920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lang="ja-JP" altLang="en-US" sz="2000" b="1" kern="1200" dirty="0">
                <a:solidFill>
                  <a:sysClr val="windowText" lastClr="000000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800" dirty="0">
                <a:latin typeface="+mn-ea"/>
                <a:ea typeface="+mn-ea"/>
              </a:rPr>
              <a:t>キャリアに関する論点</a:t>
            </a:r>
          </a:p>
        </p:txBody>
      </p:sp>
    </p:spTree>
    <p:extLst>
      <p:ext uri="{BB962C8B-B14F-4D97-AF65-F5344CB8AC3E}">
        <p14:creationId xmlns:p14="http://schemas.microsoft.com/office/powerpoint/2010/main" val="3150052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394</Words>
  <Application>Microsoft Office PowerPoint</Application>
  <PresentationFormat>ワイド画面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2026-02-14T06:03:44Z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