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0BCA2-7A9B-4166-AF68-20C0176F1927}" v="456" dt="2026-02-14T05:58:18.2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4T06:03:56.180" v="21196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mod ord">
        <pc:chgData name="松浦英宗" userId="9b03fd3a-662f-49ff-9af1-1b93cf7aab22" providerId="ADAL" clId="{56E9DFAE-DDAD-4FCA-8AED-56B2D15DB479}" dt="2026-02-14T04:55:11.790" v="20569" actId="6549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4T04:26:02.045" v="20124" actId="478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4T04:27:39.625" v="20133"/>
          <ac:spMkLst>
            <pc:docMk/>
            <pc:sldMk cId="2861357872" sldId="6057"/>
            <ac:spMk id="3" creationId="{5F7D5178-A94D-F89D-D10C-D3B4067C606E}"/>
          </ac:spMkLst>
        </pc:spChg>
        <pc:spChg chg="add mod">
          <ac:chgData name="松浦英宗" userId="9b03fd3a-662f-49ff-9af1-1b93cf7aab22" providerId="ADAL" clId="{56E9DFAE-DDAD-4FCA-8AED-56B2D15DB479}" dt="2026-02-14T04:27:39.625" v="20133"/>
          <ac:spMkLst>
            <pc:docMk/>
            <pc:sldMk cId="2861357872" sldId="6057"/>
            <ac:spMk id="4" creationId="{18C55448-941C-24C5-49DC-2148B22AA17F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22" creationId="{3AF783C8-AA34-0022-27F7-B113D76438DA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29" creationId="{9E424406-97A9-8E7E-34D8-6D2C6519ABD6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2" creationId="{8A6459A1-6744-AF55-AB3A-519C9592FE89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6" creationId="{70272274-EA00-BB19-B4C1-0BB59BCFB723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7" creationId="{94FB7DDE-9258-CE4E-2AB1-6F74C4FC942F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1" creationId="{1439708D-01BC-4B50-4AB9-4D68851BA1F5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3" creationId="{59FF2DE8-C753-1DE7-2E3B-3D1B621E602D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8" creationId="{3BFCA2F7-95D3-6A90-5628-D3F20156D458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9" creationId="{1CAD29B4-C25B-E306-615E-5CBF359FD6EC}"/>
          </ac:spMkLst>
        </pc:spChg>
        <pc:spChg chg="mod">
          <ac:chgData name="松浦英宗" userId="9b03fd3a-662f-49ff-9af1-1b93cf7aab22" providerId="ADAL" clId="{56E9DFAE-DDAD-4FCA-8AED-56B2D15DB479}" dt="2026-02-14T04:27:43.687" v="20135"/>
          <ac:spMkLst>
            <pc:docMk/>
            <pc:sldMk cId="2861357872" sldId="6057"/>
            <ac:spMk id="52" creationId="{1649AE20-C58D-E2DA-A416-5B4F320E9814}"/>
          </ac:spMkLst>
        </pc:spChg>
        <pc:spChg chg="mod">
          <ac:chgData name="松浦英宗" userId="9b03fd3a-662f-49ff-9af1-1b93cf7aab22" providerId="ADAL" clId="{56E9DFAE-DDAD-4FCA-8AED-56B2D15DB479}" dt="2026-02-14T04:27:43.687" v="20135"/>
          <ac:spMkLst>
            <pc:docMk/>
            <pc:sldMk cId="2861357872" sldId="6057"/>
            <ac:spMk id="53" creationId="{A63E3286-6926-811E-6B08-BA4BD2C4E254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3" creationId="{0A977598-4813-FE6A-9A0C-32831294A13F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4" creationId="{BA992E0C-1A19-20ED-637F-79CC714879F4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7" creationId="{BB80A3DF-0807-AE52-7519-3A984D0A63BC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9" creationId="{5ACDD024-EE1D-BB96-DE73-65A69B4809CA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82" creationId="{51EEF071-B1EF-2FE2-2B1F-D25F4E52755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89" creationId="{38F5F0DB-DF96-A222-F47C-1DB102801157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0" creationId="{7C26EA1A-53CF-0C63-77F7-F9B605B2AB9B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1" creationId="{CC9BFA51-0CE8-26C4-A807-BEE2D97FA79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3" creationId="{7F61EAB8-1C0C-7594-E995-EF4AEA49E70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7" creationId="{5A6DD274-589F-E6D2-B511-70258FEC79D3}"/>
          </ac:spMkLst>
        </pc:spChg>
        <pc:spChg chg="mod">
          <ac:chgData name="松浦英宗" userId="9b03fd3a-662f-49ff-9af1-1b93cf7aab22" providerId="ADAL" clId="{56E9DFAE-DDAD-4FCA-8AED-56B2D15DB479}" dt="2026-02-14T04:27:45.845" v="20139"/>
          <ac:spMkLst>
            <pc:docMk/>
            <pc:sldMk cId="2861357872" sldId="6057"/>
            <ac:spMk id="101" creationId="{A85E9F48-D0A3-D698-FD31-BD77A63763B5}"/>
          </ac:spMkLst>
        </pc:spChg>
        <pc:spChg chg="mod">
          <ac:chgData name="松浦英宗" userId="9b03fd3a-662f-49ff-9af1-1b93cf7aab22" providerId="ADAL" clId="{56E9DFAE-DDAD-4FCA-8AED-56B2D15DB479}" dt="2026-02-14T04:27:45.845" v="20139"/>
          <ac:spMkLst>
            <pc:docMk/>
            <pc:sldMk cId="2861357872" sldId="6057"/>
            <ac:spMk id="102" creationId="{FC1CA222-4063-6CE4-01AD-0A28DF8DF42B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2" creationId="{8390EF03-5B89-C8D0-3E21-ED2B5F9DA7D3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7" creationId="{E397056B-0BFE-5F15-325F-6250A2738CE2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9" creationId="{0FE991FA-9352-8600-1EDD-A7804F9227A1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3" creationId="{9487D42E-DF41-8922-EEBD-2CD39A5387B7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4" creationId="{16C108C3-7455-ACF7-570E-72FF07B96080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6" creationId="{D5FEA8C5-A6EA-988F-5187-6729423DFCAC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1" creationId="{5A3C3565-F0C0-B9FD-8B17-BB5BE5D4B40A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3" creationId="{002DA6E5-A751-B512-8282-8A5D87CCCAF6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5" creationId="{D0515556-D913-E851-C662-6480B4296185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7" creationId="{406B81C4-26BD-EB96-519B-6CCEE8000938}"/>
          </ac:spMkLst>
        </pc:spChg>
        <pc:spChg chg="add del mod">
          <ac:chgData name="松浦英宗" userId="9b03fd3a-662f-49ff-9af1-1b93cf7aab22" providerId="ADAL" clId="{56E9DFAE-DDAD-4FCA-8AED-56B2D15DB479}" dt="2026-02-14T04:53:57.105" v="20498" actId="478"/>
          <ac:spMkLst>
            <pc:docMk/>
            <pc:sldMk cId="2861357872" sldId="6057"/>
            <ac:spMk id="150" creationId="{DA0ABE93-FCED-5DCE-D9C7-7C4C9A4E9415}"/>
          </ac:spMkLst>
        </pc:spChg>
        <pc:spChg chg="mod">
          <ac:chgData name="松浦英宗" userId="9b03fd3a-662f-49ff-9af1-1b93cf7aab22" providerId="ADAL" clId="{56E9DFAE-DDAD-4FCA-8AED-56B2D15DB479}" dt="2026-02-14T04:55:11.790" v="20569" actId="6549"/>
          <ac:spMkLst>
            <pc:docMk/>
            <pc:sldMk cId="2861357872" sldId="6057"/>
            <ac:spMk id="151" creationId="{7E3F13DA-02F1-91DB-7496-949034FFD975}"/>
          </ac:spMkLst>
        </pc:spChg>
        <pc:spChg chg="del mod">
          <ac:chgData name="松浦英宗" userId="9b03fd3a-662f-49ff-9af1-1b93cf7aab22" providerId="ADAL" clId="{56E9DFAE-DDAD-4FCA-8AED-56B2D15DB479}" dt="2026-02-14T04:31:04.530" v="20170" actId="478"/>
          <ac:spMkLst>
            <pc:docMk/>
            <pc:sldMk cId="2861357872" sldId="6057"/>
            <ac:spMk id="152" creationId="{A82B019E-C9EE-3AE6-8227-96663CE73143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69" creationId="{3D6AF64E-73F7-A512-B3C8-482B40A9C5BC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0" creationId="{C4F6F9D7-DFD1-A0C7-2061-77DDA377ED59}"/>
          </ac:spMkLst>
        </pc:spChg>
        <pc:spChg chg="mod">
          <ac:chgData name="松浦英宗" userId="9b03fd3a-662f-49ff-9af1-1b93cf7aab22" providerId="ADAL" clId="{56E9DFAE-DDAD-4FCA-8AED-56B2D15DB479}" dt="2026-02-14T04:54:36.430" v="20517" actId="20577"/>
          <ac:spMkLst>
            <pc:docMk/>
            <pc:sldMk cId="2861357872" sldId="6057"/>
            <ac:spMk id="171" creationId="{7DA6DE2F-E031-3DCE-3500-5EC39032D400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3" creationId="{A7E33A21-BBFE-29DE-FB62-E4829B2A2866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4" creationId="{263A50F2-4989-078A-E95D-1F59CADC9AE4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5" creationId="{14EEE0B0-2B27-418F-941D-C3D3A93900AA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6" creationId="{2C83CF3F-DF95-9ED5-BE76-A2517444EE40}"/>
          </ac:spMkLst>
        </pc:spChg>
        <pc:spChg chg="mod">
          <ac:chgData name="松浦英宗" userId="9b03fd3a-662f-49ff-9af1-1b93cf7aab22" providerId="ADAL" clId="{56E9DFAE-DDAD-4FCA-8AED-56B2D15DB479}" dt="2026-02-14T04:54:34.500" v="20516" actId="20577"/>
          <ac:spMkLst>
            <pc:docMk/>
            <pc:sldMk cId="2861357872" sldId="6057"/>
            <ac:spMk id="177" creationId="{D2CC8367-2AD9-7A53-3C60-B8D1069ECE3B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78" creationId="{B48AAA7B-81B1-1E22-D6B0-8B735B043211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9" creationId="{A2EEF26C-C245-98FF-7D04-98F0F439F447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0" creationId="{0CF157CC-134D-87F9-EBFF-13035EFE97CF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1" creationId="{ACD0652F-ACEF-2B42-A4FD-E0B9D1933FC9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2" creationId="{E0D56A8B-5FE0-3FA7-681B-88E06633E8F5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3" creationId="{57DF2648-0A80-1E80-F3B6-677DA5A8D286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4" creationId="{7C8D0C91-EC12-5AB0-E87E-E88483C0CEA3}"/>
          </ac:spMkLst>
        </pc:spChg>
        <pc:spChg chg="mod">
          <ac:chgData name="松浦英宗" userId="9b03fd3a-662f-49ff-9af1-1b93cf7aab22" providerId="ADAL" clId="{56E9DFAE-DDAD-4FCA-8AED-56B2D15DB479}" dt="2026-02-14T04:52:58.708" v="20477"/>
          <ac:spMkLst>
            <pc:docMk/>
            <pc:sldMk cId="2861357872" sldId="6057"/>
            <ac:spMk id="185" creationId="{3124A73F-A64F-9E2C-98FA-1DBD6C14F1EC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7" creationId="{CEAABF17-C552-BD74-E2BA-FD62BEF00C2B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8" creationId="{4C3F1437-8BB0-75A3-3698-CC73DCE201F7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9" creationId="{2F1CEF59-DB98-85E6-AF54-7744618D340E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0" creationId="{C6D860E2-2648-18A4-01E5-A37F6529829F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1" creationId="{3FA0993E-C7C5-C378-D966-1304EFFD48FB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93" creationId="{7EB14C3C-EFF0-CDF0-F2AB-5665ED2861A0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5" creationId="{224453C8-810C-FC94-56AD-640E6221D9F8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6" creationId="{5A6D4380-9682-591A-FCE4-19734E418FA1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7" creationId="{62008B1E-3F88-6995-85A5-250062DD2771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8" creationId="{3B1DBF02-40A4-007C-EA29-62C30A36BAE5}"/>
          </ac:spMkLst>
        </pc:spChg>
        <pc:grpChg chg="mod">
          <ac:chgData name="松浦英宗" userId="9b03fd3a-662f-49ff-9af1-1b93cf7aab22" providerId="ADAL" clId="{56E9DFAE-DDAD-4FCA-8AED-56B2D15DB479}" dt="2026-02-14T04:54:08.723" v="20511" actId="14100"/>
          <ac:grpSpMkLst>
            <pc:docMk/>
            <pc:sldMk cId="2861357872" sldId="6057"/>
            <ac:grpSpMk id="153" creationId="{BEB8F724-CD2A-9EFF-FC0D-CC2DC50BA9E5}"/>
          </ac:grpSpMkLst>
        </pc:grpChg>
        <pc:grpChg chg="add mod">
          <ac:chgData name="松浦英宗" userId="9b03fd3a-662f-49ff-9af1-1b93cf7aab22" providerId="ADAL" clId="{56E9DFAE-DDAD-4FCA-8AED-56B2D15DB479}" dt="2026-02-14T04:31:23.722" v="20176" actId="12789"/>
          <ac:grpSpMkLst>
            <pc:docMk/>
            <pc:sldMk cId="2861357872" sldId="6057"/>
            <ac:grpSpMk id="199" creationId="{C1B1A625-11E9-D60B-C84F-213E28983B0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4T06:03:56.180" v="21196" actId="47"/>
        <pc:sldMkLst>
          <pc:docMk/>
          <pc:sldMk cId="2108160820" sldId="6058"/>
        </pc:sldMkLst>
        <pc:spChg chg="add mod">
          <ac:chgData name="松浦英宗" userId="9b03fd3a-662f-49ff-9af1-1b93cf7aab22" providerId="ADAL" clId="{56E9DFAE-DDAD-4FCA-8AED-56B2D15DB479}" dt="2026-02-14T05:55:54.236" v="21014" actId="555"/>
          <ac:spMkLst>
            <pc:docMk/>
            <pc:sldMk cId="2108160820" sldId="6058"/>
            <ac:spMk id="2" creationId="{6BE84581-73C0-D5B4-FD5D-DF67C28A5195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8" creationId="{138BBB5D-C9FB-63D7-4395-F0D5AAF31D55}"/>
          </ac:spMkLst>
        </pc:spChg>
        <pc:spChg chg="mod">
          <ac:chgData name="松浦英宗" userId="9b03fd3a-662f-49ff-9af1-1b93cf7aab22" providerId="ADAL" clId="{56E9DFAE-DDAD-4FCA-8AED-56B2D15DB479}" dt="2026-02-14T05:50:08.359" v="20915" actId="20577"/>
          <ac:spMkLst>
            <pc:docMk/>
            <pc:sldMk cId="2108160820" sldId="6058"/>
            <ac:spMk id="11" creationId="{821372E0-98EE-85F2-B3C6-A7CA989BAE47}"/>
          </ac:spMkLst>
        </pc:spChg>
        <pc:spChg chg="mod">
          <ac:chgData name="松浦英宗" userId="9b03fd3a-662f-49ff-9af1-1b93cf7aab22" providerId="ADAL" clId="{56E9DFAE-DDAD-4FCA-8AED-56B2D15DB479}" dt="2026-02-14T05:55:40.315" v="21006" actId="20577"/>
          <ac:spMkLst>
            <pc:docMk/>
            <pc:sldMk cId="2108160820" sldId="6058"/>
            <ac:spMk id="32" creationId="{874D2AA1-7920-2210-7900-3AF941D11406}"/>
          </ac:spMkLst>
        </pc:spChg>
        <pc:spChg chg="mod">
          <ac:chgData name="松浦英宗" userId="9b03fd3a-662f-49ff-9af1-1b93cf7aab22" providerId="ADAL" clId="{56E9DFAE-DDAD-4FCA-8AED-56B2D15DB479}" dt="2026-02-14T05:51:13.675" v="20929"/>
          <ac:spMkLst>
            <pc:docMk/>
            <pc:sldMk cId="2108160820" sldId="6058"/>
            <ac:spMk id="33" creationId="{83E854D0-A67E-1A86-0EBF-E35697D2160C}"/>
          </ac:spMkLst>
        </pc:spChg>
        <pc:spChg chg="mod">
          <ac:chgData name="松浦英宗" userId="9b03fd3a-662f-49ff-9af1-1b93cf7aab22" providerId="ADAL" clId="{56E9DFAE-DDAD-4FCA-8AED-56B2D15DB479}" dt="2026-02-14T05:55:33.248" v="21004" actId="20577"/>
          <ac:spMkLst>
            <pc:docMk/>
            <pc:sldMk cId="2108160820" sldId="6058"/>
            <ac:spMk id="35" creationId="{1CCFF583-77B4-9036-20AF-FEE857070119}"/>
          </ac:spMkLst>
        </pc:spChg>
        <pc:spChg chg="mod">
          <ac:chgData name="松浦英宗" userId="9b03fd3a-662f-49ff-9af1-1b93cf7aab22" providerId="ADAL" clId="{56E9DFAE-DDAD-4FCA-8AED-56B2D15DB479}" dt="2026-02-14T05:51:08.144" v="20927"/>
          <ac:spMkLst>
            <pc:docMk/>
            <pc:sldMk cId="2108160820" sldId="6058"/>
            <ac:spMk id="36" creationId="{3B62A607-71DA-3727-3ADD-132340901A48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37" creationId="{9A3CD950-DD27-3455-3FE4-937D990DF827}"/>
          </ac:spMkLst>
        </pc:spChg>
        <pc:spChg chg="mod">
          <ac:chgData name="松浦英宗" userId="9b03fd3a-662f-49ff-9af1-1b93cf7aab22" providerId="ADAL" clId="{56E9DFAE-DDAD-4FCA-8AED-56B2D15DB479}" dt="2026-02-14T05:55:22.915" v="21001" actId="20577"/>
          <ac:spMkLst>
            <pc:docMk/>
            <pc:sldMk cId="2108160820" sldId="6058"/>
            <ac:spMk id="38" creationId="{6F87240E-E4CB-42A5-3CC8-F260216C7A50}"/>
          </ac:spMkLst>
        </pc:spChg>
        <pc:spChg chg="mod">
          <ac:chgData name="松浦英宗" userId="9b03fd3a-662f-49ff-9af1-1b93cf7aab22" providerId="ADAL" clId="{56E9DFAE-DDAD-4FCA-8AED-56B2D15DB479}" dt="2026-02-14T05:51:01.301" v="20925"/>
          <ac:spMkLst>
            <pc:docMk/>
            <pc:sldMk cId="2108160820" sldId="6058"/>
            <ac:spMk id="39" creationId="{25897AC8-C8EC-D5D5-2D63-4E6D797A7BB9}"/>
          </ac:spMkLst>
        </pc:spChg>
        <pc:spChg chg="mod">
          <ac:chgData name="松浦英宗" userId="9b03fd3a-662f-49ff-9af1-1b93cf7aab22" providerId="ADAL" clId="{56E9DFAE-DDAD-4FCA-8AED-56B2D15DB479}" dt="2026-02-14T05:55:14.408" v="20999" actId="20577"/>
          <ac:spMkLst>
            <pc:docMk/>
            <pc:sldMk cId="2108160820" sldId="6058"/>
            <ac:spMk id="41" creationId="{29AC568F-80B6-ADC1-7CA5-0E155126F861}"/>
          </ac:spMkLst>
        </pc:spChg>
        <pc:spChg chg="mod">
          <ac:chgData name="松浦英宗" userId="9b03fd3a-662f-49ff-9af1-1b93cf7aab22" providerId="ADAL" clId="{56E9DFAE-DDAD-4FCA-8AED-56B2D15DB479}" dt="2026-02-14T05:50:55.763" v="20923"/>
          <ac:spMkLst>
            <pc:docMk/>
            <pc:sldMk cId="2108160820" sldId="6058"/>
            <ac:spMk id="42" creationId="{59BF827E-FBE6-71E4-6383-C140A27E65F6}"/>
          </ac:spMkLst>
        </pc:spChg>
        <pc:spChg chg="mod">
          <ac:chgData name="松浦英宗" userId="9b03fd3a-662f-49ff-9af1-1b93cf7aab22" providerId="ADAL" clId="{56E9DFAE-DDAD-4FCA-8AED-56B2D15DB479}" dt="2026-02-14T05:55:00.661" v="20994" actId="20577"/>
          <ac:spMkLst>
            <pc:docMk/>
            <pc:sldMk cId="2108160820" sldId="6058"/>
            <ac:spMk id="44" creationId="{CE49887C-FE79-9F82-EAD7-9AC0DCA486A3}"/>
          </ac:spMkLst>
        </pc:spChg>
        <pc:spChg chg="mod">
          <ac:chgData name="松浦英宗" userId="9b03fd3a-662f-49ff-9af1-1b93cf7aab22" providerId="ADAL" clId="{56E9DFAE-DDAD-4FCA-8AED-56B2D15DB479}" dt="2026-02-14T05:50:49.131" v="20921"/>
          <ac:spMkLst>
            <pc:docMk/>
            <pc:sldMk cId="2108160820" sldId="6058"/>
            <ac:spMk id="45" creationId="{9789EFCE-EC27-A0EA-6309-40521C242266}"/>
          </ac:spMkLst>
        </pc:spChg>
        <pc:spChg chg="mod">
          <ac:chgData name="松浦英宗" userId="9b03fd3a-662f-49ff-9af1-1b93cf7aab22" providerId="ADAL" clId="{56E9DFAE-DDAD-4FCA-8AED-56B2D15DB479}" dt="2026-02-14T05:54:53.792" v="20992" actId="20577"/>
          <ac:spMkLst>
            <pc:docMk/>
            <pc:sldMk cId="2108160820" sldId="6058"/>
            <ac:spMk id="47" creationId="{7BAD2AE6-BFB4-4946-AF95-52E738CEA22E}"/>
          </ac:spMkLst>
        </pc:spChg>
        <pc:spChg chg="mod">
          <ac:chgData name="松浦英宗" userId="9b03fd3a-662f-49ff-9af1-1b93cf7aab22" providerId="ADAL" clId="{56E9DFAE-DDAD-4FCA-8AED-56B2D15DB479}" dt="2026-02-14T05:50:44.013" v="20919"/>
          <ac:spMkLst>
            <pc:docMk/>
            <pc:sldMk cId="2108160820" sldId="6058"/>
            <ac:spMk id="48" creationId="{4172008F-7DA1-80FD-DAC0-DBB6EDCC6D62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49" creationId="{875A50B4-0D91-F2F4-6882-FCAF26C068B3}"/>
          </ac:spMkLst>
        </pc:spChg>
        <pc:spChg chg="mod">
          <ac:chgData name="松浦英宗" userId="9b03fd3a-662f-49ff-9af1-1b93cf7aab22" providerId="ADAL" clId="{56E9DFAE-DDAD-4FCA-8AED-56B2D15DB479}" dt="2026-02-14T05:54:42.907" v="20990" actId="20577"/>
          <ac:spMkLst>
            <pc:docMk/>
            <pc:sldMk cId="2108160820" sldId="6058"/>
            <ac:spMk id="50" creationId="{0D14C03F-3600-5F6D-C905-94122CC9E369}"/>
          </ac:spMkLst>
        </pc:spChg>
        <pc:spChg chg="mod">
          <ac:chgData name="松浦英宗" userId="9b03fd3a-662f-49ff-9af1-1b93cf7aab22" providerId="ADAL" clId="{56E9DFAE-DDAD-4FCA-8AED-56B2D15DB479}" dt="2026-02-14T05:50:38.705" v="20917"/>
          <ac:spMkLst>
            <pc:docMk/>
            <pc:sldMk cId="2108160820" sldId="6058"/>
            <ac:spMk id="51" creationId="{0AFD2BA6-BF23-09C1-78C3-F0AAAEAC9CC9}"/>
          </ac:spMkLst>
        </pc:spChg>
        <pc:spChg chg="del">
          <ac:chgData name="松浦英宗" userId="9b03fd3a-662f-49ff-9af1-1b93cf7aab22" providerId="ADAL" clId="{56E9DFAE-DDAD-4FCA-8AED-56B2D15DB479}" dt="2026-02-14T04:33:17.610" v="20179" actId="478"/>
          <ac:spMkLst>
            <pc:docMk/>
            <pc:sldMk cId="2108160820" sldId="6058"/>
            <ac:spMk id="53" creationId="{DAD2EA2F-7BC6-89C0-CA96-2502F6CB96A8}"/>
          </ac:spMkLst>
        </pc:spChg>
        <pc:spChg chg="add mod">
          <ac:chgData name="松浦英宗" userId="9b03fd3a-662f-49ff-9af1-1b93cf7aab22" providerId="ADAL" clId="{56E9DFAE-DDAD-4FCA-8AED-56B2D15DB479}" dt="2026-02-14T05:53:28.954" v="20985" actId="1035"/>
          <ac:spMkLst>
            <pc:docMk/>
            <pc:sldMk cId="2108160820" sldId="6058"/>
            <ac:spMk id="54" creationId="{B526D8F2-1B23-887D-EE87-69004F4AA375}"/>
          </ac:spMkLst>
        </pc:spChg>
        <pc:spChg chg="add mod">
          <ac:chgData name="松浦英宗" userId="9b03fd3a-662f-49ff-9af1-1b93cf7aab22" providerId="ADAL" clId="{56E9DFAE-DDAD-4FCA-8AED-56B2D15DB479}" dt="2026-02-14T05:53:31.922" v="20988" actId="1035"/>
          <ac:spMkLst>
            <pc:docMk/>
            <pc:sldMk cId="2108160820" sldId="6058"/>
            <ac:spMk id="55" creationId="{C8F59439-85EE-053A-3857-B84669EF9C9F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4T06:03:56.180" v="21196" actId="47"/>
        <pc:sldMkLst>
          <pc:docMk/>
          <pc:sldMk cId="4144171884" sldId="6059"/>
        </pc:sldMkLst>
        <pc:spChg chg="add mod">
          <ac:chgData name="松浦英宗" userId="9b03fd3a-662f-49ff-9af1-1b93cf7aab22" providerId="ADAL" clId="{56E9DFAE-DDAD-4FCA-8AED-56B2D15DB479}" dt="2026-02-14T04:37:51.143" v="20413" actId="20577"/>
          <ac:spMkLst>
            <pc:docMk/>
            <pc:sldMk cId="4144171884" sldId="6059"/>
            <ac:spMk id="2" creationId="{58BEB04E-9AD6-6FB4-02F4-ABB0F7ACBA6E}"/>
          </ac:spMkLst>
        </pc:spChg>
        <pc:graphicFrameChg chg="add mod modGraphic">
          <ac:chgData name="松浦英宗" userId="9b03fd3a-662f-49ff-9af1-1b93cf7aab22" providerId="ADAL" clId="{56E9DFAE-DDAD-4FCA-8AED-56B2D15DB479}" dt="2026-02-14T05:43:20.522" v="20690" actId="404"/>
          <ac:graphicFrameMkLst>
            <pc:docMk/>
            <pc:sldMk cId="4144171884" sldId="6059"/>
            <ac:graphicFrameMk id="3" creationId="{44FDE07B-873D-3FE1-87DC-8419D90CF5AF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4T06:03:56.180" v="21196" actId="47"/>
        <pc:sldMkLst>
          <pc:docMk/>
          <pc:sldMk cId="3581570723" sldId="6060"/>
        </pc:sldMkLst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19" creationId="{1FE4BF44-8CFD-9D60-C07C-59CEA692A40A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3" creationId="{326C6495-FE63-E26A-103F-CD9D872BC64F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4" creationId="{3B9EF49A-9830-BCD7-07C4-5F2FA428BAE6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8" creationId="{BDE160BF-BD05-C703-EEEB-9C318320DC36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1" creationId="{46BB7AB8-C1A1-F4E8-22CE-D562DF7E5233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2" creationId="{474B8F82-F141-00DB-EC51-A4F404BA036C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8" creationId="{0864CD34-0127-7DF1-FBF9-DAD5FE553751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9" creationId="{0B03BF98-4E4C-C371-2F4E-24C4F1961553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70" creationId="{846236CC-FB51-76B7-8E67-2507F35821C0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92" creationId="{27D23354-BD81-95FE-5442-CA41C9C2DA99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19" creationId="{57CED260-A660-7913-481E-E0545D4E92C4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28" creationId="{A7B07D52-8C45-927F-0E85-CF46CA815A3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30" creationId="{28268BDA-E460-2DC2-5966-D016F0A4643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33" creationId="{E592326C-0F83-AF4B-D94A-88827ABE74FD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36" creationId="{45438B1D-A65F-338A-59E7-50AFC0AAC0BC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37" creationId="{10C27BFE-F4D8-1845-A587-EE05DDE64F39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40" creationId="{9CC89154-CFC8-86AF-8AFA-93A7069888B8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42" creationId="{662837DB-595E-5899-31A8-A375879954A5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43" creationId="{8ECBCBA4-D142-A98D-B1B7-429F86B9E5E2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3" creationId="{C91B2297-BF1F-9519-4F3D-4735F6DE2ACA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4" creationId="{37EA29BB-4DF1-1959-71A9-CCEDDD6BC397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5" creationId="{A48BEC61-672E-E377-F7F6-7957802E1BA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67" creationId="{E6807D09-7F3E-EFE6-A41F-BA9F2C367760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8" creationId="{264AA134-F276-1E16-F81D-07782ABD9C63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69" creationId="{1615965A-5420-86A7-6011-1A9A38A6E88A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0" creationId="{D50078F1-0DF5-E0C0-0C48-88744ABFF888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2" creationId="{D23A2D12-A94F-B9AF-F6E6-D25B511BC12B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5" creationId="{4EAEBDDC-8436-7C42-A8B2-7A16EA03C934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6" creationId="{5E7AD7C5-0E0E-EF3A-2240-A95C73CA6CD4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7" creationId="{2A4E53C7-6B64-0779-77C6-53ECFDB09F35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8" creationId="{53452ED4-815F-7795-7FA4-DF479CE5ABEC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79" creationId="{2529EDA0-F9C1-106F-6C94-D1997F0F62D2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0" creationId="{742276AE-BACC-900D-CCD4-DFB7978F9074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1" creationId="{6547EB0B-77BB-741A-79DB-3893CFC4C335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2" creationId="{4C2CE457-EA0B-D352-107E-EDF94FC00744}"/>
          </ac:spMkLst>
        </pc:spChg>
        <pc:spChg chg="mod">
          <ac:chgData name="松浦英宗" userId="9b03fd3a-662f-49ff-9af1-1b93cf7aab22" providerId="ADAL" clId="{56E9DFAE-DDAD-4FCA-8AED-56B2D15DB479}" dt="2026-02-14T05:57:23.143" v="21090" actId="20577"/>
          <ac:spMkLst>
            <pc:docMk/>
            <pc:sldMk cId="3581570723" sldId="6060"/>
            <ac:spMk id="183" creationId="{FAD8BD68-61EC-2182-51A7-92CFFB6BCEE0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90" creationId="{CF27A72C-5178-8D1D-1007-17C401D9A0AD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201" creationId="{17E0025D-40DC-C612-F7B4-09F10CF80926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07" creationId="{B6615BDF-4EE4-42B2-55D1-CDEE0905EDC4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08" creationId="{364F2662-3F21-A3EF-8560-43BCC6CB2BB0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10" creationId="{78C04EE8-C04F-290A-A719-7F69EA67E066}"/>
          </ac:spMkLst>
        </pc:spChg>
        <pc:spChg chg="del">
          <ac:chgData name="松浦英宗" userId="9b03fd3a-662f-49ff-9af1-1b93cf7aab22" providerId="ADAL" clId="{56E9DFAE-DDAD-4FCA-8AED-56B2D15DB479}" dt="2026-02-14T05:57:26.595" v="21091" actId="478"/>
          <ac:spMkLst>
            <pc:docMk/>
            <pc:sldMk cId="3581570723" sldId="6060"/>
            <ac:spMk id="211" creationId="{51EA7D46-94C5-F1E9-F9EA-FA688360730A}"/>
          </ac:spMkLst>
        </pc:spChg>
        <pc:spChg chg="add mod">
          <ac:chgData name="松浦英宗" userId="9b03fd3a-662f-49ff-9af1-1b93cf7aab22" providerId="ADAL" clId="{56E9DFAE-DDAD-4FCA-8AED-56B2D15DB479}" dt="2026-02-14T04:43:47.175" v="20461"/>
          <ac:spMkLst>
            <pc:docMk/>
            <pc:sldMk cId="3581570723" sldId="6060"/>
            <ac:spMk id="212" creationId="{5ED206E7-A3C7-F523-F75A-42AEC7B5B6E8}"/>
          </ac:spMkLst>
        </pc:spChg>
        <pc:spChg chg="add mod">
          <ac:chgData name="松浦英宗" userId="9b03fd3a-662f-49ff-9af1-1b93cf7aab22" providerId="ADAL" clId="{56E9DFAE-DDAD-4FCA-8AED-56B2D15DB479}" dt="2026-02-14T04:43:47.175" v="20461"/>
          <ac:spMkLst>
            <pc:docMk/>
            <pc:sldMk cId="3581570723" sldId="6060"/>
            <ac:spMk id="213" creationId="{B0ED28CF-6470-C356-69C2-08E3C17D9995}"/>
          </ac:spMkLst>
        </pc:spChg>
        <pc:spChg chg="add mod">
          <ac:chgData name="松浦英宗" userId="9b03fd3a-662f-49ff-9af1-1b93cf7aab22" providerId="ADAL" clId="{56E9DFAE-DDAD-4FCA-8AED-56B2D15DB479}" dt="2026-02-14T05:58:44.757" v="21194" actId="207"/>
          <ac:spMkLst>
            <pc:docMk/>
            <pc:sldMk cId="3581570723" sldId="6060"/>
            <ac:spMk id="215" creationId="{CC6FD492-7CD0-34B9-854D-83881228CE48}"/>
          </ac:spMkLst>
        </pc:spChg>
        <pc:grpChg chg="mod">
          <ac:chgData name="松浦英宗" userId="9b03fd3a-662f-49ff-9af1-1b93cf7aab22" providerId="ADAL" clId="{56E9DFAE-DDAD-4FCA-8AED-56B2D15DB479}" dt="2026-02-14T05:58:05.622" v="21164" actId="164"/>
          <ac:grpSpMkLst>
            <pc:docMk/>
            <pc:sldMk cId="3581570723" sldId="6060"/>
            <ac:grpSpMk id="107" creationId="{D5CC7F7D-D92E-8BF2-16DE-536CBE2E9701}"/>
          </ac:grpSpMkLst>
        </pc:grpChg>
        <pc:grpChg chg="mod">
          <ac:chgData name="松浦英宗" userId="9b03fd3a-662f-49ff-9af1-1b93cf7aab22" providerId="ADAL" clId="{56E9DFAE-DDAD-4FCA-8AED-56B2D15DB479}" dt="2026-02-14T05:58:05.622" v="21164" actId="164"/>
          <ac:grpSpMkLst>
            <pc:docMk/>
            <pc:sldMk cId="3581570723" sldId="6060"/>
            <ac:grpSpMk id="144" creationId="{56756AE7-9EAD-1B42-BB1D-02A789B06CEB}"/>
          </ac:grpSpMkLst>
        </pc:grpChg>
        <pc:grpChg chg="add mod">
          <ac:chgData name="松浦英宗" userId="9b03fd3a-662f-49ff-9af1-1b93cf7aab22" providerId="ADAL" clId="{56E9DFAE-DDAD-4FCA-8AED-56B2D15DB479}" dt="2026-02-14T05:58:08.356" v="21165" actId="14100"/>
          <ac:grpSpMkLst>
            <pc:docMk/>
            <pc:sldMk cId="3581570723" sldId="6060"/>
            <ac:grpSpMk id="214" creationId="{A4609061-17BD-248A-AA37-A7E8A4246485}"/>
          </ac:grpSpMkLst>
        </pc:grpChg>
        <pc:cxnChg chg="mod">
          <ac:chgData name="松浦英宗" userId="9b03fd3a-662f-49ff-9af1-1b93cf7aab22" providerId="ADAL" clId="{56E9DFAE-DDAD-4FCA-8AED-56B2D15DB479}" dt="2026-02-14T05:58:05.622" v="21164" actId="164"/>
          <ac:cxnSpMkLst>
            <pc:docMk/>
            <pc:sldMk cId="3581570723" sldId="6060"/>
            <ac:cxnSpMk id="209" creationId="{F0F46969-2328-4294-A8E7-BEED130414BA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4T06:03:56.180" v="21196" actId="47"/>
        <pc:sldMkLst>
          <pc:docMk/>
          <pc:sldMk cId="1811935342" sldId="6061"/>
        </pc:sldMkLst>
        <pc:spChg chg="add mod">
          <ac:chgData name="松浦英宗" userId="9b03fd3a-662f-49ff-9af1-1b93cf7aab22" providerId="ADAL" clId="{56E9DFAE-DDAD-4FCA-8AED-56B2D15DB479}" dt="2026-02-14T05:56:57.855" v="21058" actId="20577"/>
          <ac:spMkLst>
            <pc:docMk/>
            <pc:sldMk cId="1811935342" sldId="6061"/>
            <ac:spMk id="2" creationId="{04F4F9BA-8EAB-67C6-1F0D-D9D09F4A5289}"/>
          </ac:spMkLst>
        </pc:spChg>
        <pc:spChg chg="add mod">
          <ac:chgData name="松浦英宗" userId="9b03fd3a-662f-49ff-9af1-1b93cf7aab22" providerId="ADAL" clId="{56E9DFAE-DDAD-4FCA-8AED-56B2D15DB479}" dt="2026-02-14T05:57:03.578" v="21062" actId="1035"/>
          <ac:spMkLst>
            <pc:docMk/>
            <pc:sldMk cId="1811935342" sldId="6061"/>
            <ac:spMk id="3" creationId="{75C3754D-D4F7-30B3-914D-2048F5EC4654}"/>
          </ac:spMkLst>
        </pc:spChg>
        <pc:spChg chg="add mod">
          <ac:chgData name="松浦英宗" userId="9b03fd3a-662f-49ff-9af1-1b93cf7aab22" providerId="ADAL" clId="{56E9DFAE-DDAD-4FCA-8AED-56B2D15DB479}" dt="2026-02-14T05:44:53.077" v="20712" actId="403"/>
          <ac:spMkLst>
            <pc:docMk/>
            <pc:sldMk cId="1811935342" sldId="6061"/>
            <ac:spMk id="4" creationId="{D9B72612-3BB6-DE25-FB77-3856B22ACC6D}"/>
          </ac:spMkLst>
        </pc:spChg>
        <pc:spChg chg="add mod">
          <ac:chgData name="松浦英宗" userId="9b03fd3a-662f-49ff-9af1-1b93cf7aab22" providerId="ADAL" clId="{56E9DFAE-DDAD-4FCA-8AED-56B2D15DB479}" dt="2026-02-14T05:44:29.586" v="20700" actId="1038"/>
          <ac:spMkLst>
            <pc:docMk/>
            <pc:sldMk cId="1811935342" sldId="6061"/>
            <ac:spMk id="5" creationId="{B1926967-BDCC-6BD0-3CB5-2AC45F92F7F7}"/>
          </ac:spMkLst>
        </pc:spChg>
        <pc:spChg chg="add">
          <ac:chgData name="松浦英宗" userId="9b03fd3a-662f-49ff-9af1-1b93cf7aab22" providerId="ADAL" clId="{56E9DFAE-DDAD-4FCA-8AED-56B2D15DB479}" dt="2026-02-14T05:44:32.857" v="20705"/>
          <ac:spMkLst>
            <pc:docMk/>
            <pc:sldMk cId="1811935342" sldId="6061"/>
            <ac:spMk id="6" creationId="{97A48CF6-785D-54C2-866B-79784A8D2696}"/>
          </ac:spMkLst>
        </pc:spChg>
        <pc:spChg chg="add del mod">
          <ac:chgData name="松浦英宗" userId="9b03fd3a-662f-49ff-9af1-1b93cf7aab22" providerId="ADAL" clId="{56E9DFAE-DDAD-4FCA-8AED-56B2D15DB479}" dt="2026-02-14T05:44:41.850" v="20708" actId="478"/>
          <ac:spMkLst>
            <pc:docMk/>
            <pc:sldMk cId="1811935342" sldId="6061"/>
            <ac:spMk id="7" creationId="{5BAAD02E-6352-E4F9-F949-D0845624B336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4T06:03:56.180" v="21196" actId="47"/>
        <pc:sldMkLst>
          <pc:docMk/>
          <pc:sldMk cId="3150052808" sldId="6062"/>
        </pc:sldMkLst>
        <pc:spChg chg="add 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22" creationId="{05DD4E85-F626-EAF5-8F49-1FC0058323C3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29" creationId="{C51D741B-333B-2764-2299-33B52C1AF710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1" creationId="{AC1993B6-62B9-AB8C-1A42-5EE612E164FA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3" creationId="{2A098533-E028-2D53-02ED-9D8780587F5F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5" creationId="{0DB43EDD-7102-23DD-B23B-8EC3351A0E03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6" creationId="{BF27BB81-263B-4A8D-536D-7EA01EA86A3F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9" creationId="{A5BDC409-BBE1-E7B6-6A6B-204A9620CF8E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42" creationId="{78644D00-9762-86ED-7EA9-F55CB588C922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50" creationId="{9E266678-F90D-59E5-2353-26404F4F3492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52" creationId="{4C49BA4A-F695-D4D8-3B6D-1BD61659F810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53" creationId="{39A73C2D-2746-88A1-3EA8-6A8C7D5A5007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55" creationId="{07596D97-77C9-7D71-5120-0003E77289E7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57" creationId="{AB8A87E5-D1FD-6F2D-52F8-942579A7D07B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59" creationId="{0655EB0C-0DBD-1110-1701-F6D23713867B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62" creationId="{B35AFEB3-931A-C352-8736-52E86CA84D6C}"/>
          </ac:spMkLst>
        </pc:spChg>
        <pc:spChg chg="mod">
          <ac:chgData name="松浦英宗" userId="9b03fd3a-662f-49ff-9af1-1b93cf7aab22" providerId="ADAL" clId="{56E9DFAE-DDAD-4FCA-8AED-56B2D15DB479}" dt="2026-02-14T04:56:10.125" v="20612" actId="164"/>
          <ac:spMkLst>
            <pc:docMk/>
            <pc:sldMk cId="3150052808" sldId="6062"/>
            <ac:spMk id="64" creationId="{633D8ED9-B987-D318-88B5-DF20E4E05F88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65" creationId="{AC60F214-3A1A-B430-1F34-C0C0621FDD24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72" creationId="{0FA5FF42-464F-441F-9B28-5F2D5B565689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73" creationId="{53C12C02-FD7F-A4E9-9768-BC2C18B83A15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74" creationId="{993576F3-3181-8AC9-D4D3-03F5D8D78D12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79" creationId="{6D35F473-2B7C-168B-9493-82D17105BBE0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0" creationId="{CA0F6A58-F9D6-83DD-92BC-9285D42D9BEC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81" creationId="{7270A239-2057-09E4-E1E9-EE892E894695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2" creationId="{8555D3AF-D81B-5311-0297-68581A61DA3C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83" creationId="{94FF94AD-35E5-57D0-A53C-428ACDBD7B86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4" creationId="{10534B84-FF09-ECE4-B430-787907169648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86" creationId="{9A013521-3690-97E8-F220-7D84673AB5F6}"/>
          </ac:spMkLst>
        </pc:spChg>
        <pc:spChg chg="mod topLvl">
          <ac:chgData name="松浦英宗" userId="9b03fd3a-662f-49ff-9af1-1b93cf7aab22" providerId="ADAL" clId="{56E9DFAE-DDAD-4FCA-8AED-56B2D15DB479}" dt="2026-02-14T04:56:49.501" v="20632" actId="165"/>
          <ac:spMkLst>
            <pc:docMk/>
            <pc:sldMk cId="3150052808" sldId="6062"/>
            <ac:spMk id="87" creationId="{228D87E9-CADE-1870-0C32-E94BF7046155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89" creationId="{182931CC-75CA-AFF8-6FCF-D62061902C4E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90" creationId="{BCDDFB8E-9DD2-68EA-A2F0-782C5CD2381E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92" creationId="{FC77ABFD-E985-AA7E-3CDA-8EEAC330E091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93" creationId="{5B48FB3A-4BB2-F4BB-3BBE-18E6A42414EE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95" creationId="{82728846-8D56-F354-5096-1CF1EED40463}"/>
          </ac:spMkLst>
        </pc:spChg>
        <pc:spChg chg="mod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96" creationId="{53C6B52D-7D47-F63C-49A4-F6FDD7EA112D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100" creationId="{CC851F89-B317-CF40-E120-F6FBE5B01062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101" creationId="{7BF1E368-2746-D35C-7740-2390AE1A9DB4}"/>
          </ac:spMkLst>
        </pc:spChg>
        <pc:spChg chg="mod topLvl">
          <ac:chgData name="松浦英宗" userId="9b03fd3a-662f-49ff-9af1-1b93cf7aab22" providerId="ADAL" clId="{56E9DFAE-DDAD-4FCA-8AED-56B2D15DB479}" dt="2026-02-14T04:56:57.451" v="20634" actId="164"/>
          <ac:spMkLst>
            <pc:docMk/>
            <pc:sldMk cId="3150052808" sldId="6062"/>
            <ac:spMk id="102" creationId="{D0BD9225-C6C2-DFE8-E4C8-2D9C4B68EF80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103" creationId="{A1998510-D9F4-C800-72A2-8623AFECF789}"/>
          </ac:spMkLst>
        </pc:spChg>
        <pc:spChg chg="add mod">
          <ac:chgData name="松浦英宗" userId="9b03fd3a-662f-49ff-9af1-1b93cf7aab22" providerId="ADAL" clId="{56E9DFAE-DDAD-4FCA-8AED-56B2D15DB479}" dt="2026-02-14T04:57:17.353" v="20641" actId="14100"/>
          <ac:spMkLst>
            <pc:docMk/>
            <pc:sldMk cId="3150052808" sldId="6062"/>
            <ac:spMk id="104" creationId="{0686CB13-1C61-EC3D-315C-89E5D394400F}"/>
          </ac:spMkLst>
        </pc:s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58" creationId="{799F5D21-179B-1BEA-0CA8-639345EA75AD}"/>
          </ac:grpSpMkLst>
        </pc:gr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61" creationId="{ADE760AF-06E3-2CED-A523-F2514686676E}"/>
          </ac:grpSpMkLst>
        </pc:grpChg>
        <pc:grpChg chg="mod">
          <ac:chgData name="松浦英宗" userId="9b03fd3a-662f-49ff-9af1-1b93cf7aab22" providerId="ADAL" clId="{56E9DFAE-DDAD-4FCA-8AED-56B2D15DB479}" dt="2026-02-14T04:57:04.078" v="20636" actId="14100"/>
          <ac:grpSpMkLst>
            <pc:docMk/>
            <pc:sldMk cId="3150052808" sldId="6062"/>
            <ac:grpSpMk id="69" creationId="{F1AA1254-F061-599D-8B5B-41CE0F17E33F}"/>
          </ac:grpSpMkLst>
        </pc:gr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94" creationId="{9312DB69-B95E-0C8B-74E5-3D932B893276}"/>
          </ac:grpSpMkLst>
        </pc:grpChg>
        <pc:grpChg chg="mod">
          <ac:chgData name="松浦英宗" userId="9b03fd3a-662f-49ff-9af1-1b93cf7aab22" providerId="ADAL" clId="{56E9DFAE-DDAD-4FCA-8AED-56B2D15DB479}" dt="2026-02-14T04:56:36.429" v="20630" actId="1076"/>
          <ac:grpSpMkLst>
            <pc:docMk/>
            <pc:sldMk cId="3150052808" sldId="6062"/>
            <ac:grpSpMk id="105" creationId="{78A7593E-D687-0C33-62C7-E26E3203DA7F}"/>
          </ac:grpSpMkLst>
        </pc:grpChg>
        <pc:grpChg chg="mod">
          <ac:chgData name="松浦英宗" userId="9b03fd3a-662f-49ff-9af1-1b93cf7aab22" providerId="ADAL" clId="{56E9DFAE-DDAD-4FCA-8AED-56B2D15DB479}" dt="2026-02-14T04:57:01.036" v="20635" actId="14100"/>
          <ac:grpSpMkLst>
            <pc:docMk/>
            <pc:sldMk cId="3150052808" sldId="6062"/>
            <ac:grpSpMk id="106" creationId="{68FF016D-2636-94D8-36F3-B3BEDD652EBC}"/>
          </ac:grpSpMkLst>
        </pc:grpChg>
        <pc:grpChg chg="mod">
          <ac:chgData name="松浦英宗" userId="9b03fd3a-662f-49ff-9af1-1b93cf7aab22" providerId="ADAL" clId="{56E9DFAE-DDAD-4FCA-8AED-56B2D15DB479}" dt="2026-02-14T04:57:11.588" v="20639" actId="12788"/>
          <ac:grpSpMkLst>
            <pc:docMk/>
            <pc:sldMk cId="3150052808" sldId="6062"/>
            <ac:grpSpMk id="107" creationId="{673851EA-D680-AE57-043B-7B17873B4856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テキスト プレースホルダー 4">
            <a:extLst>
              <a:ext uri="{FF2B5EF4-FFF2-40B4-BE49-F238E27FC236}">
                <a16:creationId xmlns:a16="http://schemas.microsoft.com/office/drawing/2014/main" id="{7E3F13DA-02F1-91DB-7496-949034FFD975}"/>
              </a:ext>
            </a:extLst>
          </p:cNvPr>
          <p:cNvSpPr txBox="1">
            <a:spLocks/>
          </p:cNvSpPr>
          <p:nvPr/>
        </p:nvSpPr>
        <p:spPr>
          <a:xfrm>
            <a:off x="472850" y="321868"/>
            <a:ext cx="11246300" cy="359869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txBody>
          <a:bodyPr wrap="none" lIns="0" tIns="0" rIns="0" bIns="0" rtlCol="0" anchor="ctr"/>
          <a:lstStyle>
            <a:lvl1pPr marL="92075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lang="ja-JP" altLang="en-US" sz="2000" b="1" kern="1200" dirty="0">
                <a:solidFill>
                  <a:sysClr val="windowText" lastClr="000000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atin typeface="+mn-ea"/>
                <a:ea typeface="+mn-ea"/>
              </a:rPr>
              <a:t>自社戦略の検討に関する論点</a:t>
            </a:r>
          </a:p>
        </p:txBody>
      </p:sp>
      <p:grpSp>
        <p:nvGrpSpPr>
          <p:cNvPr id="153" name="グループ化 152">
            <a:extLst>
              <a:ext uri="{FF2B5EF4-FFF2-40B4-BE49-F238E27FC236}">
                <a16:creationId xmlns:a16="http://schemas.microsoft.com/office/drawing/2014/main" id="{BEB8F724-CD2A-9EFF-FC0D-CC2DC50BA9E5}"/>
              </a:ext>
            </a:extLst>
          </p:cNvPr>
          <p:cNvGrpSpPr/>
          <p:nvPr/>
        </p:nvGrpSpPr>
        <p:grpSpPr>
          <a:xfrm>
            <a:off x="472850" y="1010653"/>
            <a:ext cx="11246298" cy="5525479"/>
            <a:chOff x="227014" y="1700213"/>
            <a:chExt cx="11737972" cy="4166936"/>
          </a:xfrm>
        </p:grpSpPr>
        <p:grpSp>
          <p:nvGrpSpPr>
            <p:cNvPr id="154" name="グループ化 153">
              <a:extLst>
                <a:ext uri="{FF2B5EF4-FFF2-40B4-BE49-F238E27FC236}">
                  <a16:creationId xmlns:a16="http://schemas.microsoft.com/office/drawing/2014/main" id="{097EA3FC-098B-B176-4C4E-64BE6E68C320}"/>
                </a:ext>
              </a:extLst>
            </p:cNvPr>
            <p:cNvGrpSpPr/>
            <p:nvPr/>
          </p:nvGrpSpPr>
          <p:grpSpPr>
            <a:xfrm>
              <a:off x="3645154" y="1700213"/>
              <a:ext cx="8319832" cy="328263"/>
              <a:chOff x="3645154" y="1900321"/>
              <a:chExt cx="8319832" cy="436918"/>
            </a:xfrm>
          </p:grpSpPr>
          <p:sp>
            <p:nvSpPr>
              <p:cNvPr id="197" name="正方形/長方形 196">
                <a:extLst>
                  <a:ext uri="{FF2B5EF4-FFF2-40B4-BE49-F238E27FC236}">
                    <a16:creationId xmlns:a16="http://schemas.microsoft.com/office/drawing/2014/main" id="{62008B1E-3F88-6995-85A5-250062DD2771}"/>
                  </a:ext>
                </a:extLst>
              </p:cNvPr>
              <p:cNvSpPr/>
              <p:nvPr/>
            </p:nvSpPr>
            <p:spPr>
              <a:xfrm>
                <a:off x="4384821" y="1900322"/>
                <a:ext cx="7580165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顧客が本当に困っている根本課題は何か？</a:t>
                </a:r>
              </a:p>
            </p:txBody>
          </p:sp>
          <p:sp>
            <p:nvSpPr>
              <p:cNvPr id="198" name="正方形/長方形 197">
                <a:extLst>
                  <a:ext uri="{FF2B5EF4-FFF2-40B4-BE49-F238E27FC236}">
                    <a16:creationId xmlns:a16="http://schemas.microsoft.com/office/drawing/2014/main" id="{3B1DBF02-40A4-007C-EA29-62C30A36BAE5}"/>
                  </a:ext>
                </a:extLst>
              </p:cNvPr>
              <p:cNvSpPr/>
              <p:nvPr/>
            </p:nvSpPr>
            <p:spPr>
              <a:xfrm>
                <a:off x="3645154" y="1900321"/>
                <a:ext cx="739667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1-1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55" name="グループ化 154">
              <a:extLst>
                <a:ext uri="{FF2B5EF4-FFF2-40B4-BE49-F238E27FC236}">
                  <a16:creationId xmlns:a16="http://schemas.microsoft.com/office/drawing/2014/main" id="{A4450E3B-EC22-0661-FA27-3791659D0578}"/>
                </a:ext>
              </a:extLst>
            </p:cNvPr>
            <p:cNvGrpSpPr/>
            <p:nvPr/>
          </p:nvGrpSpPr>
          <p:grpSpPr>
            <a:xfrm>
              <a:off x="3645154" y="2084080"/>
              <a:ext cx="8319832" cy="328263"/>
              <a:chOff x="3645154" y="1900321"/>
              <a:chExt cx="8319832" cy="436918"/>
            </a:xfrm>
          </p:grpSpPr>
          <p:sp>
            <p:nvSpPr>
              <p:cNvPr id="195" name="正方形/長方形 194">
                <a:extLst>
                  <a:ext uri="{FF2B5EF4-FFF2-40B4-BE49-F238E27FC236}">
                    <a16:creationId xmlns:a16="http://schemas.microsoft.com/office/drawing/2014/main" id="{224453C8-810C-FC94-56AD-640E6221D9F8}"/>
                  </a:ext>
                </a:extLst>
              </p:cNvPr>
              <p:cNvSpPr/>
              <p:nvPr/>
            </p:nvSpPr>
            <p:spPr>
              <a:xfrm>
                <a:off x="4384821" y="1900322"/>
                <a:ext cx="7580165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市場規模は今後も継続的に拡大するのか？</a:t>
                </a:r>
              </a:p>
            </p:txBody>
          </p:sp>
          <p:sp>
            <p:nvSpPr>
              <p:cNvPr id="196" name="正方形/長方形 195">
                <a:extLst>
                  <a:ext uri="{FF2B5EF4-FFF2-40B4-BE49-F238E27FC236}">
                    <a16:creationId xmlns:a16="http://schemas.microsoft.com/office/drawing/2014/main" id="{5A6D4380-9682-591A-FCE4-19734E418FA1}"/>
                  </a:ext>
                </a:extLst>
              </p:cNvPr>
              <p:cNvSpPr/>
              <p:nvPr/>
            </p:nvSpPr>
            <p:spPr>
              <a:xfrm>
                <a:off x="3645154" y="1900321"/>
                <a:ext cx="739667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1-2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56" name="グループ化 155">
              <a:extLst>
                <a:ext uri="{FF2B5EF4-FFF2-40B4-BE49-F238E27FC236}">
                  <a16:creationId xmlns:a16="http://schemas.microsoft.com/office/drawing/2014/main" id="{72D65594-497E-1C72-7B1E-8F450241FDCB}"/>
                </a:ext>
              </a:extLst>
            </p:cNvPr>
            <p:cNvGrpSpPr/>
            <p:nvPr/>
          </p:nvGrpSpPr>
          <p:grpSpPr>
            <a:xfrm>
              <a:off x="227014" y="1700213"/>
              <a:ext cx="3286653" cy="1095992"/>
              <a:chOff x="343028" y="1900321"/>
              <a:chExt cx="3286653" cy="280750"/>
            </a:xfrm>
          </p:grpSpPr>
          <p:sp>
            <p:nvSpPr>
              <p:cNvPr id="193" name="正方形/長方形 192">
                <a:extLst>
                  <a:ext uri="{FF2B5EF4-FFF2-40B4-BE49-F238E27FC236}">
                    <a16:creationId xmlns:a16="http://schemas.microsoft.com/office/drawing/2014/main" id="{7EB14C3C-EFF0-CDF0-F2AB-5665ED2861A0}"/>
                  </a:ext>
                </a:extLst>
              </p:cNvPr>
              <p:cNvSpPr/>
              <p:nvPr/>
            </p:nvSpPr>
            <p:spPr>
              <a:xfrm>
                <a:off x="778628" y="1900323"/>
                <a:ext cx="2851053" cy="280748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市場機会は十分か？</a:t>
                </a:r>
              </a:p>
            </p:txBody>
          </p:sp>
          <p:sp>
            <p:nvSpPr>
              <p:cNvPr id="194" name="正方形/長方形 193">
                <a:extLst>
                  <a:ext uri="{FF2B5EF4-FFF2-40B4-BE49-F238E27FC236}">
                    <a16:creationId xmlns:a16="http://schemas.microsoft.com/office/drawing/2014/main" id="{9E280D56-1F57-1DC8-D62E-1BF1568E30B8}"/>
                  </a:ext>
                </a:extLst>
              </p:cNvPr>
              <p:cNvSpPr/>
              <p:nvPr/>
            </p:nvSpPr>
            <p:spPr>
              <a:xfrm>
                <a:off x="343028" y="1900321"/>
                <a:ext cx="435600" cy="280748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1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57" name="グループ化 156">
              <a:extLst>
                <a:ext uri="{FF2B5EF4-FFF2-40B4-BE49-F238E27FC236}">
                  <a16:creationId xmlns:a16="http://schemas.microsoft.com/office/drawing/2014/main" id="{C3F4C02B-A826-B418-415D-97A6F2195A50}"/>
                </a:ext>
              </a:extLst>
            </p:cNvPr>
            <p:cNvGrpSpPr/>
            <p:nvPr/>
          </p:nvGrpSpPr>
          <p:grpSpPr>
            <a:xfrm>
              <a:off x="3645154" y="3619548"/>
              <a:ext cx="8319832" cy="328263"/>
              <a:chOff x="3645154" y="1900321"/>
              <a:chExt cx="8319832" cy="436918"/>
            </a:xfrm>
          </p:grpSpPr>
          <p:sp>
            <p:nvSpPr>
              <p:cNvPr id="191" name="正方形/長方形 190">
                <a:extLst>
                  <a:ext uri="{FF2B5EF4-FFF2-40B4-BE49-F238E27FC236}">
                    <a16:creationId xmlns:a16="http://schemas.microsoft.com/office/drawing/2014/main" id="{3FA0993E-C7C5-C378-D966-1304EFFD48FB}"/>
                  </a:ext>
                </a:extLst>
              </p:cNvPr>
              <p:cNvSpPr/>
              <p:nvPr/>
            </p:nvSpPr>
            <p:spPr>
              <a:xfrm>
                <a:off x="4384821" y="1900322"/>
                <a:ext cx="7580165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体験設計は期待を超える水準にあるか？</a:t>
                </a:r>
              </a:p>
            </p:txBody>
          </p:sp>
          <p:sp>
            <p:nvSpPr>
              <p:cNvPr id="192" name="正方形/長方形 191">
                <a:extLst>
                  <a:ext uri="{FF2B5EF4-FFF2-40B4-BE49-F238E27FC236}">
                    <a16:creationId xmlns:a16="http://schemas.microsoft.com/office/drawing/2014/main" id="{6A9A6EA2-7E19-CEDE-57A0-E8CA09799993}"/>
                  </a:ext>
                </a:extLst>
              </p:cNvPr>
              <p:cNvSpPr/>
              <p:nvPr/>
            </p:nvSpPr>
            <p:spPr>
              <a:xfrm>
                <a:off x="3645154" y="1900321"/>
                <a:ext cx="739667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2-3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58" name="グループ化 157">
              <a:extLst>
                <a:ext uri="{FF2B5EF4-FFF2-40B4-BE49-F238E27FC236}">
                  <a16:creationId xmlns:a16="http://schemas.microsoft.com/office/drawing/2014/main" id="{2554D2D6-D4AB-F93D-E4D2-F16F01C00340}"/>
                </a:ext>
              </a:extLst>
            </p:cNvPr>
            <p:cNvGrpSpPr/>
            <p:nvPr/>
          </p:nvGrpSpPr>
          <p:grpSpPr>
            <a:xfrm>
              <a:off x="3645154" y="3235681"/>
              <a:ext cx="8319832" cy="328263"/>
              <a:chOff x="3645154" y="1900321"/>
              <a:chExt cx="8319832" cy="436918"/>
            </a:xfrm>
          </p:grpSpPr>
          <p:sp>
            <p:nvSpPr>
              <p:cNvPr id="189" name="正方形/長方形 188">
                <a:extLst>
                  <a:ext uri="{FF2B5EF4-FFF2-40B4-BE49-F238E27FC236}">
                    <a16:creationId xmlns:a16="http://schemas.microsoft.com/office/drawing/2014/main" id="{2F1CEF59-DB98-85E6-AF54-7744618D340E}"/>
                  </a:ext>
                </a:extLst>
              </p:cNvPr>
              <p:cNvSpPr/>
              <p:nvPr/>
            </p:nvSpPr>
            <p:spPr>
              <a:xfrm>
                <a:off x="4384821" y="1900322"/>
                <a:ext cx="7580165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競合と比較して選ばれる理由は明確か？</a:t>
                </a:r>
              </a:p>
            </p:txBody>
          </p:sp>
          <p:sp>
            <p:nvSpPr>
              <p:cNvPr id="190" name="正方形/長方形 189">
                <a:extLst>
                  <a:ext uri="{FF2B5EF4-FFF2-40B4-BE49-F238E27FC236}">
                    <a16:creationId xmlns:a16="http://schemas.microsoft.com/office/drawing/2014/main" id="{C6D860E2-2648-18A4-01E5-A37F6529829F}"/>
                  </a:ext>
                </a:extLst>
              </p:cNvPr>
              <p:cNvSpPr/>
              <p:nvPr/>
            </p:nvSpPr>
            <p:spPr>
              <a:xfrm>
                <a:off x="3645154" y="1900321"/>
                <a:ext cx="739667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2-2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59" name="グループ化 158">
              <a:extLst>
                <a:ext uri="{FF2B5EF4-FFF2-40B4-BE49-F238E27FC236}">
                  <a16:creationId xmlns:a16="http://schemas.microsoft.com/office/drawing/2014/main" id="{75A2AC4B-793E-0DDD-FBE2-4E03926D5487}"/>
                </a:ext>
              </a:extLst>
            </p:cNvPr>
            <p:cNvGrpSpPr/>
            <p:nvPr/>
          </p:nvGrpSpPr>
          <p:grpSpPr>
            <a:xfrm>
              <a:off x="3645154" y="4003415"/>
              <a:ext cx="8319832" cy="328263"/>
              <a:chOff x="3645154" y="1900321"/>
              <a:chExt cx="8319832" cy="436918"/>
            </a:xfrm>
          </p:grpSpPr>
          <p:sp>
            <p:nvSpPr>
              <p:cNvPr id="187" name="正方形/長方形 186">
                <a:extLst>
                  <a:ext uri="{FF2B5EF4-FFF2-40B4-BE49-F238E27FC236}">
                    <a16:creationId xmlns:a16="http://schemas.microsoft.com/office/drawing/2014/main" id="{CEAABF17-C552-BD74-E2BA-FD62BEF00C2B}"/>
                  </a:ext>
                </a:extLst>
              </p:cNvPr>
              <p:cNvSpPr/>
              <p:nvPr/>
            </p:nvSpPr>
            <p:spPr>
              <a:xfrm>
                <a:off x="4384821" y="1900322"/>
                <a:ext cx="7580165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収益源は安定的かつ継続的に確保できるか？</a:t>
                </a:r>
              </a:p>
            </p:txBody>
          </p:sp>
          <p:sp>
            <p:nvSpPr>
              <p:cNvPr id="188" name="正方形/長方形 187">
                <a:extLst>
                  <a:ext uri="{FF2B5EF4-FFF2-40B4-BE49-F238E27FC236}">
                    <a16:creationId xmlns:a16="http://schemas.microsoft.com/office/drawing/2014/main" id="{4C3F1437-8BB0-75A3-3698-CC73DCE201F7}"/>
                  </a:ext>
                </a:extLst>
              </p:cNvPr>
              <p:cNvSpPr/>
              <p:nvPr/>
            </p:nvSpPr>
            <p:spPr>
              <a:xfrm>
                <a:off x="3645154" y="1900321"/>
                <a:ext cx="739667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3-1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60" name="グループ化 159">
              <a:extLst>
                <a:ext uri="{FF2B5EF4-FFF2-40B4-BE49-F238E27FC236}">
                  <a16:creationId xmlns:a16="http://schemas.microsoft.com/office/drawing/2014/main" id="{F20E2F09-6CB4-6B48-3B29-FECDBE05F318}"/>
                </a:ext>
              </a:extLst>
            </p:cNvPr>
            <p:cNvGrpSpPr/>
            <p:nvPr/>
          </p:nvGrpSpPr>
          <p:grpSpPr>
            <a:xfrm>
              <a:off x="227014" y="2851814"/>
              <a:ext cx="3286653" cy="1095997"/>
              <a:chOff x="343028" y="1900321"/>
              <a:chExt cx="3286653" cy="436919"/>
            </a:xfrm>
          </p:grpSpPr>
          <p:sp>
            <p:nvSpPr>
              <p:cNvPr id="185" name="正方形/長方形 184">
                <a:extLst>
                  <a:ext uri="{FF2B5EF4-FFF2-40B4-BE49-F238E27FC236}">
                    <a16:creationId xmlns:a16="http://schemas.microsoft.com/office/drawing/2014/main" id="{3124A73F-A64F-9E2C-98FA-1DBD6C14F1EC}"/>
                  </a:ext>
                </a:extLst>
              </p:cNvPr>
              <p:cNvSpPr/>
              <p:nvPr/>
            </p:nvSpPr>
            <p:spPr>
              <a:xfrm>
                <a:off x="778628" y="1900323"/>
                <a:ext cx="2851053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提供価値は魅力的か？</a:t>
                </a:r>
              </a:p>
            </p:txBody>
          </p:sp>
          <p:sp>
            <p:nvSpPr>
              <p:cNvPr id="186" name="正方形/長方形 185">
                <a:extLst>
                  <a:ext uri="{FF2B5EF4-FFF2-40B4-BE49-F238E27FC236}">
                    <a16:creationId xmlns:a16="http://schemas.microsoft.com/office/drawing/2014/main" id="{70239920-1B76-6B8B-822E-7AAC97B53986}"/>
                  </a:ext>
                </a:extLst>
              </p:cNvPr>
              <p:cNvSpPr/>
              <p:nvPr/>
            </p:nvSpPr>
            <p:spPr>
              <a:xfrm>
                <a:off x="343028" y="1900321"/>
                <a:ext cx="435600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2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61" name="グループ化 160">
              <a:extLst>
                <a:ext uri="{FF2B5EF4-FFF2-40B4-BE49-F238E27FC236}">
                  <a16:creationId xmlns:a16="http://schemas.microsoft.com/office/drawing/2014/main" id="{AFA4969D-5602-4A5F-A2D4-40A261BFE1B8}"/>
                </a:ext>
              </a:extLst>
            </p:cNvPr>
            <p:cNvGrpSpPr/>
            <p:nvPr/>
          </p:nvGrpSpPr>
          <p:grpSpPr>
            <a:xfrm>
              <a:off x="3645154" y="4771149"/>
              <a:ext cx="8319832" cy="328263"/>
              <a:chOff x="3645154" y="1900321"/>
              <a:chExt cx="8319832" cy="436918"/>
            </a:xfrm>
          </p:grpSpPr>
          <p:sp>
            <p:nvSpPr>
              <p:cNvPr id="183" name="正方形/長方形 182">
                <a:extLst>
                  <a:ext uri="{FF2B5EF4-FFF2-40B4-BE49-F238E27FC236}">
                    <a16:creationId xmlns:a16="http://schemas.microsoft.com/office/drawing/2014/main" id="{57DF2648-0A80-1E80-F3B6-677DA5A8D286}"/>
                  </a:ext>
                </a:extLst>
              </p:cNvPr>
              <p:cNvSpPr/>
              <p:nvPr/>
            </p:nvSpPr>
            <p:spPr>
              <a:xfrm>
                <a:off x="4384821" y="1900322"/>
                <a:ext cx="7580165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黒字化までの道筋は具体的に描けているか？</a:t>
                </a:r>
              </a:p>
            </p:txBody>
          </p:sp>
          <p:sp>
            <p:nvSpPr>
              <p:cNvPr id="184" name="正方形/長方形 183">
                <a:extLst>
                  <a:ext uri="{FF2B5EF4-FFF2-40B4-BE49-F238E27FC236}">
                    <a16:creationId xmlns:a16="http://schemas.microsoft.com/office/drawing/2014/main" id="{7C8D0C91-EC12-5AB0-E87E-E88483C0CEA3}"/>
                  </a:ext>
                </a:extLst>
              </p:cNvPr>
              <p:cNvSpPr/>
              <p:nvPr/>
            </p:nvSpPr>
            <p:spPr>
              <a:xfrm>
                <a:off x="3645154" y="1900321"/>
                <a:ext cx="739667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3-3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62" name="グループ化 161">
              <a:extLst>
                <a:ext uri="{FF2B5EF4-FFF2-40B4-BE49-F238E27FC236}">
                  <a16:creationId xmlns:a16="http://schemas.microsoft.com/office/drawing/2014/main" id="{3016D4E2-9D86-0CAF-2F1E-0F6E86CC3D32}"/>
                </a:ext>
              </a:extLst>
            </p:cNvPr>
            <p:cNvGrpSpPr/>
            <p:nvPr/>
          </p:nvGrpSpPr>
          <p:grpSpPr>
            <a:xfrm>
              <a:off x="3645154" y="5155016"/>
              <a:ext cx="8319832" cy="328263"/>
              <a:chOff x="3645154" y="1900321"/>
              <a:chExt cx="8319832" cy="436918"/>
            </a:xfrm>
          </p:grpSpPr>
          <p:sp>
            <p:nvSpPr>
              <p:cNvPr id="181" name="正方形/長方形 180">
                <a:extLst>
                  <a:ext uri="{FF2B5EF4-FFF2-40B4-BE49-F238E27FC236}">
                    <a16:creationId xmlns:a16="http://schemas.microsoft.com/office/drawing/2014/main" id="{ACD0652F-ACEF-2B42-A4FD-E0B9D1933FC9}"/>
                  </a:ext>
                </a:extLst>
              </p:cNvPr>
              <p:cNvSpPr/>
              <p:nvPr/>
            </p:nvSpPr>
            <p:spPr>
              <a:xfrm>
                <a:off x="4384821" y="1900322"/>
                <a:ext cx="7580165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必要な専門人材は十分に揃っているか？</a:t>
                </a:r>
              </a:p>
            </p:txBody>
          </p:sp>
          <p:sp>
            <p:nvSpPr>
              <p:cNvPr id="182" name="正方形/長方形 181">
                <a:extLst>
                  <a:ext uri="{FF2B5EF4-FFF2-40B4-BE49-F238E27FC236}">
                    <a16:creationId xmlns:a16="http://schemas.microsoft.com/office/drawing/2014/main" id="{E0D56A8B-5FE0-3FA7-681B-88E06633E8F5}"/>
                  </a:ext>
                </a:extLst>
              </p:cNvPr>
              <p:cNvSpPr/>
              <p:nvPr/>
            </p:nvSpPr>
            <p:spPr>
              <a:xfrm>
                <a:off x="3645154" y="1900321"/>
                <a:ext cx="739667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4-1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63" name="グループ化 162">
              <a:extLst>
                <a:ext uri="{FF2B5EF4-FFF2-40B4-BE49-F238E27FC236}">
                  <a16:creationId xmlns:a16="http://schemas.microsoft.com/office/drawing/2014/main" id="{F539702A-6265-87C3-05BB-E2E07DA601DE}"/>
                </a:ext>
              </a:extLst>
            </p:cNvPr>
            <p:cNvGrpSpPr/>
            <p:nvPr/>
          </p:nvGrpSpPr>
          <p:grpSpPr>
            <a:xfrm>
              <a:off x="3645154" y="5538886"/>
              <a:ext cx="8319832" cy="328263"/>
              <a:chOff x="3645154" y="1900321"/>
              <a:chExt cx="8319832" cy="436918"/>
            </a:xfrm>
          </p:grpSpPr>
          <p:sp>
            <p:nvSpPr>
              <p:cNvPr id="179" name="正方形/長方形 178">
                <a:extLst>
                  <a:ext uri="{FF2B5EF4-FFF2-40B4-BE49-F238E27FC236}">
                    <a16:creationId xmlns:a16="http://schemas.microsoft.com/office/drawing/2014/main" id="{A2EEF26C-C245-98FF-7D04-98F0F439F447}"/>
                  </a:ext>
                </a:extLst>
              </p:cNvPr>
              <p:cNvSpPr/>
              <p:nvPr/>
            </p:nvSpPr>
            <p:spPr>
              <a:xfrm>
                <a:off x="4384821" y="1900322"/>
                <a:ext cx="7580165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事業推進に必要な資金は確保できるか？</a:t>
                </a:r>
              </a:p>
            </p:txBody>
          </p:sp>
          <p:sp>
            <p:nvSpPr>
              <p:cNvPr id="180" name="正方形/長方形 179">
                <a:extLst>
                  <a:ext uri="{FF2B5EF4-FFF2-40B4-BE49-F238E27FC236}">
                    <a16:creationId xmlns:a16="http://schemas.microsoft.com/office/drawing/2014/main" id="{0CF157CC-134D-87F9-EBFF-13035EFE97CF}"/>
                  </a:ext>
                </a:extLst>
              </p:cNvPr>
              <p:cNvSpPr/>
              <p:nvPr/>
            </p:nvSpPr>
            <p:spPr>
              <a:xfrm>
                <a:off x="3645154" y="1900321"/>
                <a:ext cx="739667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4-2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64" name="グループ化 163">
              <a:extLst>
                <a:ext uri="{FF2B5EF4-FFF2-40B4-BE49-F238E27FC236}">
                  <a16:creationId xmlns:a16="http://schemas.microsoft.com/office/drawing/2014/main" id="{9227FDCD-5D3E-B7E7-5303-ADBDE7277BD2}"/>
                </a:ext>
              </a:extLst>
            </p:cNvPr>
            <p:cNvGrpSpPr/>
            <p:nvPr/>
          </p:nvGrpSpPr>
          <p:grpSpPr>
            <a:xfrm>
              <a:off x="227014" y="4003415"/>
              <a:ext cx="3286653" cy="1095997"/>
              <a:chOff x="343028" y="1900321"/>
              <a:chExt cx="3286653" cy="436919"/>
            </a:xfrm>
          </p:grpSpPr>
          <p:sp>
            <p:nvSpPr>
              <p:cNvPr id="177" name="正方形/長方形 176">
                <a:extLst>
                  <a:ext uri="{FF2B5EF4-FFF2-40B4-BE49-F238E27FC236}">
                    <a16:creationId xmlns:a16="http://schemas.microsoft.com/office/drawing/2014/main" id="{D2CC8367-2AD9-7A53-3C60-B8D1069ECE3B}"/>
                  </a:ext>
                </a:extLst>
              </p:cNvPr>
              <p:cNvSpPr/>
              <p:nvPr/>
            </p:nvSpPr>
            <p:spPr>
              <a:xfrm>
                <a:off x="778628" y="1900323"/>
                <a:ext cx="2851053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収益モデルは</a:t>
                </a:r>
                <a:br>
                  <a:rPr kumimoji="0" lang="en-US" altLang="ja-JP" kern="0" dirty="0">
                    <a:solidFill>
                      <a:prstClr val="black"/>
                    </a:solidFill>
                    <a:latin typeface="+mn-ea"/>
                  </a:rPr>
                </a:b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成立するか？</a:t>
                </a:r>
              </a:p>
            </p:txBody>
          </p:sp>
          <p:sp>
            <p:nvSpPr>
              <p:cNvPr id="178" name="正方形/長方形 177">
                <a:extLst>
                  <a:ext uri="{FF2B5EF4-FFF2-40B4-BE49-F238E27FC236}">
                    <a16:creationId xmlns:a16="http://schemas.microsoft.com/office/drawing/2014/main" id="{B48AAA7B-81B1-1E22-D6B0-8B735B043211}"/>
                  </a:ext>
                </a:extLst>
              </p:cNvPr>
              <p:cNvSpPr/>
              <p:nvPr/>
            </p:nvSpPr>
            <p:spPr>
              <a:xfrm>
                <a:off x="343028" y="1900321"/>
                <a:ext cx="435600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3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65" name="グループ化 164">
              <a:extLst>
                <a:ext uri="{FF2B5EF4-FFF2-40B4-BE49-F238E27FC236}">
                  <a16:creationId xmlns:a16="http://schemas.microsoft.com/office/drawing/2014/main" id="{CF0A68DF-4B72-7388-7481-3DE777D72807}"/>
                </a:ext>
              </a:extLst>
            </p:cNvPr>
            <p:cNvGrpSpPr/>
            <p:nvPr/>
          </p:nvGrpSpPr>
          <p:grpSpPr>
            <a:xfrm>
              <a:off x="3645154" y="2467947"/>
              <a:ext cx="8319832" cy="328263"/>
              <a:chOff x="3645154" y="1900321"/>
              <a:chExt cx="8319832" cy="436918"/>
            </a:xfrm>
          </p:grpSpPr>
          <p:sp>
            <p:nvSpPr>
              <p:cNvPr id="175" name="正方形/長方形 174">
                <a:extLst>
                  <a:ext uri="{FF2B5EF4-FFF2-40B4-BE49-F238E27FC236}">
                    <a16:creationId xmlns:a16="http://schemas.microsoft.com/office/drawing/2014/main" id="{14EEE0B0-2B27-418F-941D-C3D3A93900AA}"/>
                  </a:ext>
                </a:extLst>
              </p:cNvPr>
              <p:cNvSpPr/>
              <p:nvPr/>
            </p:nvSpPr>
            <p:spPr>
              <a:xfrm>
                <a:off x="4384821" y="1900322"/>
                <a:ext cx="7580165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既存競合に対して明確な優位性を持てるか？</a:t>
                </a:r>
              </a:p>
            </p:txBody>
          </p:sp>
          <p:sp>
            <p:nvSpPr>
              <p:cNvPr id="176" name="正方形/長方形 175">
                <a:extLst>
                  <a:ext uri="{FF2B5EF4-FFF2-40B4-BE49-F238E27FC236}">
                    <a16:creationId xmlns:a16="http://schemas.microsoft.com/office/drawing/2014/main" id="{2C83CF3F-DF95-9ED5-BE76-A2517444EE40}"/>
                  </a:ext>
                </a:extLst>
              </p:cNvPr>
              <p:cNvSpPr/>
              <p:nvPr/>
            </p:nvSpPr>
            <p:spPr>
              <a:xfrm>
                <a:off x="3645154" y="1900321"/>
                <a:ext cx="739667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1-3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66" name="グループ化 165">
              <a:extLst>
                <a:ext uri="{FF2B5EF4-FFF2-40B4-BE49-F238E27FC236}">
                  <a16:creationId xmlns:a16="http://schemas.microsoft.com/office/drawing/2014/main" id="{4907737E-E9E0-1D72-49AD-5F5B9175DFD9}"/>
                </a:ext>
              </a:extLst>
            </p:cNvPr>
            <p:cNvGrpSpPr/>
            <p:nvPr/>
          </p:nvGrpSpPr>
          <p:grpSpPr>
            <a:xfrm>
              <a:off x="3645154" y="2851814"/>
              <a:ext cx="8319832" cy="328263"/>
              <a:chOff x="3645154" y="1900321"/>
              <a:chExt cx="8319832" cy="436918"/>
            </a:xfrm>
          </p:grpSpPr>
          <p:sp>
            <p:nvSpPr>
              <p:cNvPr id="173" name="正方形/長方形 172">
                <a:extLst>
                  <a:ext uri="{FF2B5EF4-FFF2-40B4-BE49-F238E27FC236}">
                    <a16:creationId xmlns:a16="http://schemas.microsoft.com/office/drawing/2014/main" id="{A7E33A21-BBFE-29DE-FB62-E4829B2A2866}"/>
                  </a:ext>
                </a:extLst>
              </p:cNvPr>
              <p:cNvSpPr/>
              <p:nvPr/>
            </p:nvSpPr>
            <p:spPr>
              <a:xfrm>
                <a:off x="4384821" y="1900322"/>
                <a:ext cx="7580165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顧客にとって代替不能な価値になっているか？</a:t>
                </a:r>
              </a:p>
            </p:txBody>
          </p:sp>
          <p:sp>
            <p:nvSpPr>
              <p:cNvPr id="174" name="正方形/長方形 173">
                <a:extLst>
                  <a:ext uri="{FF2B5EF4-FFF2-40B4-BE49-F238E27FC236}">
                    <a16:creationId xmlns:a16="http://schemas.microsoft.com/office/drawing/2014/main" id="{263A50F2-4989-078A-E95D-1F59CADC9AE4}"/>
                  </a:ext>
                </a:extLst>
              </p:cNvPr>
              <p:cNvSpPr/>
              <p:nvPr/>
            </p:nvSpPr>
            <p:spPr>
              <a:xfrm>
                <a:off x="3645154" y="1900321"/>
                <a:ext cx="739667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2-1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67" name="グループ化 166">
              <a:extLst>
                <a:ext uri="{FF2B5EF4-FFF2-40B4-BE49-F238E27FC236}">
                  <a16:creationId xmlns:a16="http://schemas.microsoft.com/office/drawing/2014/main" id="{9755BCFE-A57B-DAE1-5F5F-0177271DFBD4}"/>
                </a:ext>
              </a:extLst>
            </p:cNvPr>
            <p:cNvGrpSpPr/>
            <p:nvPr/>
          </p:nvGrpSpPr>
          <p:grpSpPr>
            <a:xfrm>
              <a:off x="227014" y="5155016"/>
              <a:ext cx="3286653" cy="712133"/>
              <a:chOff x="343028" y="1900321"/>
              <a:chExt cx="3286653" cy="436919"/>
            </a:xfrm>
          </p:grpSpPr>
          <p:sp>
            <p:nvSpPr>
              <p:cNvPr id="171" name="正方形/長方形 170">
                <a:extLst>
                  <a:ext uri="{FF2B5EF4-FFF2-40B4-BE49-F238E27FC236}">
                    <a16:creationId xmlns:a16="http://schemas.microsoft.com/office/drawing/2014/main" id="{7DA6DE2F-E031-3DCE-3500-5EC39032D400}"/>
                  </a:ext>
                </a:extLst>
              </p:cNvPr>
              <p:cNvSpPr/>
              <p:nvPr/>
            </p:nvSpPr>
            <p:spPr>
              <a:xfrm>
                <a:off x="778628" y="1900323"/>
                <a:ext cx="2851053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実行体制は</a:t>
                </a:r>
                <a:br>
                  <a:rPr kumimoji="0" lang="en-US" altLang="ja-JP" kern="0" dirty="0">
                    <a:solidFill>
                      <a:prstClr val="black"/>
                    </a:solidFill>
                    <a:latin typeface="+mn-ea"/>
                  </a:rPr>
                </a:b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整っているか？</a:t>
                </a:r>
              </a:p>
            </p:txBody>
          </p:sp>
          <p:sp>
            <p:nvSpPr>
              <p:cNvPr id="172" name="正方形/長方形 171">
                <a:extLst>
                  <a:ext uri="{FF2B5EF4-FFF2-40B4-BE49-F238E27FC236}">
                    <a16:creationId xmlns:a16="http://schemas.microsoft.com/office/drawing/2014/main" id="{757C24A3-984E-EA02-1E33-D2C1E9F154A0}"/>
                  </a:ext>
                </a:extLst>
              </p:cNvPr>
              <p:cNvSpPr/>
              <p:nvPr/>
            </p:nvSpPr>
            <p:spPr>
              <a:xfrm>
                <a:off x="343028" y="1900321"/>
                <a:ext cx="435600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4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  <p:grpSp>
          <p:nvGrpSpPr>
            <p:cNvPr id="168" name="グループ化 167">
              <a:extLst>
                <a:ext uri="{FF2B5EF4-FFF2-40B4-BE49-F238E27FC236}">
                  <a16:creationId xmlns:a16="http://schemas.microsoft.com/office/drawing/2014/main" id="{5065F23E-1961-8D23-05F3-D96D933B7B8E}"/>
                </a:ext>
              </a:extLst>
            </p:cNvPr>
            <p:cNvGrpSpPr/>
            <p:nvPr/>
          </p:nvGrpSpPr>
          <p:grpSpPr>
            <a:xfrm>
              <a:off x="3645154" y="4387282"/>
              <a:ext cx="8319832" cy="328263"/>
              <a:chOff x="3645154" y="1900321"/>
              <a:chExt cx="8319832" cy="436918"/>
            </a:xfrm>
          </p:grpSpPr>
          <p:sp>
            <p:nvSpPr>
              <p:cNvPr id="169" name="正方形/長方形 168">
                <a:extLst>
                  <a:ext uri="{FF2B5EF4-FFF2-40B4-BE49-F238E27FC236}">
                    <a16:creationId xmlns:a16="http://schemas.microsoft.com/office/drawing/2014/main" id="{3D6AF64E-73F7-A512-B3C8-482B40A9C5BC}"/>
                  </a:ext>
                </a:extLst>
              </p:cNvPr>
              <p:cNvSpPr/>
              <p:nvPr/>
            </p:nvSpPr>
            <p:spPr>
              <a:xfrm>
                <a:off x="4384821" y="1900322"/>
                <a:ext cx="7580165" cy="436917"/>
              </a:xfrm>
              <a:prstGeom prst="rect">
                <a:avLst/>
              </a:prstGeom>
              <a:noFill/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lvl="0">
                  <a:spcBef>
                    <a:spcPts val="300"/>
                  </a:spcBef>
                  <a:defRPr/>
                </a:pPr>
                <a:r>
                  <a:rPr kumimoji="0" lang="ja-JP" altLang="en-US" kern="0" dirty="0">
                    <a:solidFill>
                      <a:prstClr val="black"/>
                    </a:solidFill>
                    <a:latin typeface="+mn-ea"/>
                  </a:rPr>
                  <a:t>コスト構造は長期的に見て持続可能か？</a:t>
                </a:r>
              </a:p>
            </p:txBody>
          </p:sp>
          <p:sp>
            <p:nvSpPr>
              <p:cNvPr id="170" name="正方形/長方形 169">
                <a:extLst>
                  <a:ext uri="{FF2B5EF4-FFF2-40B4-BE49-F238E27FC236}">
                    <a16:creationId xmlns:a16="http://schemas.microsoft.com/office/drawing/2014/main" id="{C4F6F9D7-DFD1-A0C7-2061-77DDA377ED59}"/>
                  </a:ext>
                </a:extLst>
              </p:cNvPr>
              <p:cNvSpPr/>
              <p:nvPr/>
            </p:nvSpPr>
            <p:spPr>
              <a:xfrm>
                <a:off x="3645154" y="1900321"/>
                <a:ext cx="739667" cy="436917"/>
              </a:xfrm>
              <a:prstGeom prst="rect">
                <a:avLst/>
              </a:prstGeom>
              <a:solidFill>
                <a:srgbClr val="145D3A">
                  <a:lumMod val="20000"/>
                  <a:lumOff val="80000"/>
                </a:srgbClr>
              </a:solidFill>
              <a:ln w="9525" cap="flat" cmpd="sng" algn="ctr">
                <a:solidFill>
                  <a:srgbClr val="145D3A"/>
                </a:solidFill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ea"/>
                    <a:cs typeface="+mn-cs"/>
                  </a:rPr>
                  <a:t>3-2</a:t>
                </a:r>
                <a:endParaRPr kumimoji="0" lang="ja-JP" altLang="en-US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258</Words>
  <Application>Microsoft Office PowerPoint</Application>
  <PresentationFormat>ワイド画面</PresentationFormat>
  <Paragraphs>42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2026-02-14T06:03:56Z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