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C0BCA2-7A9B-4166-AF68-20C0176F1927}" v="456" dt="2026-02-14T05:58:18.2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4T06:04:05.116" v="21196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4T06:04:05.116" v="21196" actId="47"/>
        <pc:sldMkLst>
          <pc:docMk/>
          <pc:sldMk cId="2861357872" sldId="6057"/>
        </pc:sldMkLst>
        <pc:spChg chg="add del mod topLvl">
          <ac:chgData name="松浦英宗" userId="9b03fd3a-662f-49ff-9af1-1b93cf7aab22" providerId="ADAL" clId="{56E9DFAE-DDAD-4FCA-8AED-56B2D15DB479}" dt="2026-02-14T04:26:02.045" v="20124" actId="478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3" creationId="{5F7D5178-A94D-F89D-D10C-D3B4067C606E}"/>
          </ac:spMkLst>
        </pc:spChg>
        <pc:spChg chg="add mod">
          <ac:chgData name="松浦英宗" userId="9b03fd3a-662f-49ff-9af1-1b93cf7aab22" providerId="ADAL" clId="{56E9DFAE-DDAD-4FCA-8AED-56B2D15DB479}" dt="2026-02-14T04:27:39.625" v="20133"/>
          <ac:spMkLst>
            <pc:docMk/>
            <pc:sldMk cId="2861357872" sldId="6057"/>
            <ac:spMk id="4" creationId="{18C55448-941C-24C5-49DC-2148B22AA17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2" creationId="{3AF783C8-AA34-0022-27F7-B113D76438DA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29" creationId="{9E424406-97A9-8E7E-34D8-6D2C6519ABD6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2" creationId="{8A6459A1-6744-AF55-AB3A-519C9592FE89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6" creationId="{70272274-EA00-BB19-B4C1-0BB59BCFB723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37" creationId="{94FB7DDE-9258-CE4E-2AB1-6F74C4FC942F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1" creationId="{1439708D-01BC-4B50-4AB9-4D68851BA1F5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3" creationId="{59FF2DE8-C753-1DE7-2E3B-3D1B621E602D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8" creationId="{3BFCA2F7-95D3-6A90-5628-D3F20156D458}"/>
          </ac:spMkLst>
        </pc:spChg>
        <pc:spChg chg="mod">
          <ac:chgData name="松浦英宗" userId="9b03fd3a-662f-49ff-9af1-1b93cf7aab22" providerId="ADAL" clId="{56E9DFAE-DDAD-4FCA-8AED-56B2D15DB479}" dt="2026-02-14T04:27:37.744" v="20130"/>
          <ac:spMkLst>
            <pc:docMk/>
            <pc:sldMk cId="2861357872" sldId="6057"/>
            <ac:spMk id="49" creationId="{1CAD29B4-C25B-E306-615E-5CBF359FD6EC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2" creationId="{1649AE20-C58D-E2DA-A416-5B4F320E9814}"/>
          </ac:spMkLst>
        </pc:spChg>
        <pc:spChg chg="mod">
          <ac:chgData name="松浦英宗" userId="9b03fd3a-662f-49ff-9af1-1b93cf7aab22" providerId="ADAL" clId="{56E9DFAE-DDAD-4FCA-8AED-56B2D15DB479}" dt="2026-02-14T04:27:43.687" v="20135"/>
          <ac:spMkLst>
            <pc:docMk/>
            <pc:sldMk cId="2861357872" sldId="6057"/>
            <ac:spMk id="53" creationId="{A63E3286-6926-811E-6B08-BA4BD2C4E25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3" creationId="{0A977598-4813-FE6A-9A0C-32831294A13F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4" creationId="{BA992E0C-1A19-20ED-637F-79CC714879F4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7" creationId="{BB80A3DF-0807-AE52-7519-3A984D0A63BC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79" creationId="{5ACDD024-EE1D-BB96-DE73-65A69B4809CA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2" creationId="{51EEF071-B1EF-2FE2-2B1F-D25F4E52755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89" creationId="{38F5F0DB-DF96-A222-F47C-1DB102801157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0" creationId="{7C26EA1A-53CF-0C63-77F7-F9B605B2AB9B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1" creationId="{CC9BFA51-0CE8-26C4-A807-BEE2D97FA79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3" creationId="{7F61EAB8-1C0C-7594-E995-EF4AEA49E701}"/>
          </ac:spMkLst>
        </pc:spChg>
        <pc:spChg chg="mod">
          <ac:chgData name="松浦英宗" userId="9b03fd3a-662f-49ff-9af1-1b93cf7aab22" providerId="ADAL" clId="{56E9DFAE-DDAD-4FCA-8AED-56B2D15DB479}" dt="2026-02-14T04:27:39.652" v="20134"/>
          <ac:spMkLst>
            <pc:docMk/>
            <pc:sldMk cId="2861357872" sldId="6057"/>
            <ac:spMk id="97" creationId="{5A6DD274-589F-E6D2-B511-70258FEC79D3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1" creationId="{A85E9F48-D0A3-D698-FD31-BD77A63763B5}"/>
          </ac:spMkLst>
        </pc:spChg>
        <pc:spChg chg="mod">
          <ac:chgData name="松浦英宗" userId="9b03fd3a-662f-49ff-9af1-1b93cf7aab22" providerId="ADAL" clId="{56E9DFAE-DDAD-4FCA-8AED-56B2D15DB479}" dt="2026-02-14T04:27:45.845" v="20139"/>
          <ac:spMkLst>
            <pc:docMk/>
            <pc:sldMk cId="2861357872" sldId="6057"/>
            <ac:spMk id="102" creationId="{FC1CA222-4063-6CE4-01AD-0A28DF8DF42B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2" creationId="{8390EF03-5B89-C8D0-3E21-ED2B5F9DA7D3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7" creationId="{E397056B-0BFE-5F15-325F-6250A2738CE2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29" creationId="{0FE991FA-9352-8600-1EDD-A7804F9227A1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3" creationId="{9487D42E-DF41-8922-EEBD-2CD39A5387B7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4" creationId="{16C108C3-7455-ACF7-570E-72FF07B96080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36" creationId="{D5FEA8C5-A6EA-988F-5187-6729423DFCAC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1" creationId="{5A3C3565-F0C0-B9FD-8B17-BB5BE5D4B40A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3" creationId="{002DA6E5-A751-B512-8282-8A5D87CCCAF6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5" creationId="{D0515556-D913-E851-C662-6480B4296185}"/>
          </ac:spMkLst>
        </pc:spChg>
        <pc:spChg chg="mod">
          <ac:chgData name="松浦英宗" userId="9b03fd3a-662f-49ff-9af1-1b93cf7aab22" providerId="ADAL" clId="{56E9DFAE-DDAD-4FCA-8AED-56B2D15DB479}" dt="2026-02-14T04:27:43.694" v="20136"/>
          <ac:spMkLst>
            <pc:docMk/>
            <pc:sldMk cId="2861357872" sldId="6057"/>
            <ac:spMk id="147" creationId="{406B81C4-26BD-EB96-519B-6CCEE8000938}"/>
          </ac:spMkLst>
        </pc:spChg>
        <pc:spChg chg="add del mod">
          <ac:chgData name="松浦英宗" userId="9b03fd3a-662f-49ff-9af1-1b93cf7aab22" providerId="ADAL" clId="{56E9DFAE-DDAD-4FCA-8AED-56B2D15DB479}" dt="2026-02-14T04:53:57.105" v="20498" actId="478"/>
          <ac:spMkLst>
            <pc:docMk/>
            <pc:sldMk cId="2861357872" sldId="6057"/>
            <ac:spMk id="150" creationId="{DA0ABE93-FCED-5DCE-D9C7-7C4C9A4E9415}"/>
          </ac:spMkLst>
        </pc:spChg>
        <pc:spChg chg="mod">
          <ac:chgData name="松浦英宗" userId="9b03fd3a-662f-49ff-9af1-1b93cf7aab22" providerId="ADAL" clId="{56E9DFAE-DDAD-4FCA-8AED-56B2D15DB479}" dt="2026-02-14T04:55:11.790" v="20569" actId="6549"/>
          <ac:spMkLst>
            <pc:docMk/>
            <pc:sldMk cId="2861357872" sldId="6057"/>
            <ac:spMk id="151" creationId="{7E3F13DA-02F1-91DB-7496-949034FFD975}"/>
          </ac:spMkLst>
        </pc:spChg>
        <pc:spChg chg="del mod">
          <ac:chgData name="松浦英宗" userId="9b03fd3a-662f-49ff-9af1-1b93cf7aab22" providerId="ADAL" clId="{56E9DFAE-DDAD-4FCA-8AED-56B2D15DB479}" dt="2026-02-14T04:31:04.530" v="20170" actId="478"/>
          <ac:spMkLst>
            <pc:docMk/>
            <pc:sldMk cId="2861357872" sldId="6057"/>
            <ac:spMk id="152" creationId="{A82B019E-C9EE-3AE6-8227-96663CE73143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69" creationId="{3D6AF64E-73F7-A512-B3C8-482B40A9C5BC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0" creationId="{C4F6F9D7-DFD1-A0C7-2061-77DDA377ED59}"/>
          </ac:spMkLst>
        </pc:spChg>
        <pc:spChg chg="mod">
          <ac:chgData name="松浦英宗" userId="9b03fd3a-662f-49ff-9af1-1b93cf7aab22" providerId="ADAL" clId="{56E9DFAE-DDAD-4FCA-8AED-56B2D15DB479}" dt="2026-02-14T04:54:36.430" v="20517" actId="20577"/>
          <ac:spMkLst>
            <pc:docMk/>
            <pc:sldMk cId="2861357872" sldId="6057"/>
            <ac:spMk id="171" creationId="{7DA6DE2F-E031-3DCE-3500-5EC39032D40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3" creationId="{A7E33A21-BBFE-29DE-FB62-E4829B2A286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4" creationId="{263A50F2-4989-078A-E95D-1F59CADC9AE4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5" creationId="{14EEE0B0-2B27-418F-941D-C3D3A93900AA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76" creationId="{2C83CF3F-DF95-9ED5-BE76-A2517444EE40}"/>
          </ac:spMkLst>
        </pc:spChg>
        <pc:spChg chg="mod">
          <ac:chgData name="松浦英宗" userId="9b03fd3a-662f-49ff-9af1-1b93cf7aab22" providerId="ADAL" clId="{56E9DFAE-DDAD-4FCA-8AED-56B2D15DB479}" dt="2026-02-14T04:54:34.500" v="20516" actId="20577"/>
          <ac:spMkLst>
            <pc:docMk/>
            <pc:sldMk cId="2861357872" sldId="6057"/>
            <ac:spMk id="177" creationId="{D2CC8367-2AD9-7A53-3C60-B8D1069ECE3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78" creationId="{B48AAA7B-81B1-1E22-D6B0-8B735B04321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79" creationId="{A2EEF26C-C245-98FF-7D04-98F0F439F447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0" creationId="{0CF157CC-134D-87F9-EBFF-13035EFE97C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1" creationId="{ACD0652F-ACEF-2B42-A4FD-E0B9D1933FC9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2" creationId="{E0D56A8B-5FE0-3FA7-681B-88E06633E8F5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3" creationId="{57DF2648-0A80-1E80-F3B6-677DA5A8D286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4" creationId="{7C8D0C91-EC12-5AB0-E87E-E88483C0CEA3}"/>
          </ac:spMkLst>
        </pc:spChg>
        <pc:spChg chg="mod">
          <ac:chgData name="松浦英宗" userId="9b03fd3a-662f-49ff-9af1-1b93cf7aab22" providerId="ADAL" clId="{56E9DFAE-DDAD-4FCA-8AED-56B2D15DB479}" dt="2026-02-14T04:52:58.708" v="20477"/>
          <ac:spMkLst>
            <pc:docMk/>
            <pc:sldMk cId="2861357872" sldId="6057"/>
            <ac:spMk id="185" creationId="{3124A73F-A64F-9E2C-98FA-1DBD6C14F1EC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7" creationId="{CEAABF17-C552-BD74-E2BA-FD62BEF00C2B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88" creationId="{4C3F1437-8BB0-75A3-3698-CC73DCE201F7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89" creationId="{2F1CEF59-DB98-85E6-AF54-7744618D340E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0" creationId="{C6D860E2-2648-18A4-01E5-A37F6529829F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1" creationId="{3FA0993E-C7C5-C378-D966-1304EFFD48FB}"/>
          </ac:spMkLst>
        </pc:spChg>
        <pc:spChg chg="mod">
          <ac:chgData name="松浦英宗" userId="9b03fd3a-662f-49ff-9af1-1b93cf7aab22" providerId="ADAL" clId="{56E9DFAE-DDAD-4FCA-8AED-56B2D15DB479}" dt="2026-02-14T04:54:09.291" v="20513" actId="403"/>
          <ac:spMkLst>
            <pc:docMk/>
            <pc:sldMk cId="2861357872" sldId="6057"/>
            <ac:spMk id="193" creationId="{7EB14C3C-EFF0-CDF0-F2AB-5665ED2861A0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5" creationId="{224453C8-810C-FC94-56AD-640E6221D9F8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6" creationId="{5A6D4380-9682-591A-FCE4-19734E418FA1}"/>
          </ac:spMkLst>
        </pc:spChg>
        <pc:spChg chg="mod">
          <ac:chgData name="松浦英宗" userId="9b03fd3a-662f-49ff-9af1-1b93cf7aab22" providerId="ADAL" clId="{56E9DFAE-DDAD-4FCA-8AED-56B2D15DB479}" dt="2026-02-14T04:54:23.420" v="20514" actId="14100"/>
          <ac:spMkLst>
            <pc:docMk/>
            <pc:sldMk cId="2861357872" sldId="6057"/>
            <ac:spMk id="197" creationId="{62008B1E-3F88-6995-85A5-250062DD2771}"/>
          </ac:spMkLst>
        </pc:spChg>
        <pc:spChg chg="mod">
          <ac:chgData name="松浦英宗" userId="9b03fd3a-662f-49ff-9af1-1b93cf7aab22" providerId="ADAL" clId="{56E9DFAE-DDAD-4FCA-8AED-56B2D15DB479}" dt="2026-02-14T04:54:32.191" v="20515" actId="14100"/>
          <ac:spMkLst>
            <pc:docMk/>
            <pc:sldMk cId="2861357872" sldId="6057"/>
            <ac:spMk id="198" creationId="{3B1DBF02-40A4-007C-EA29-62C30A36BAE5}"/>
          </ac:spMkLst>
        </pc:spChg>
        <pc:grpChg chg="mod">
          <ac:chgData name="松浦英宗" userId="9b03fd3a-662f-49ff-9af1-1b93cf7aab22" providerId="ADAL" clId="{56E9DFAE-DDAD-4FCA-8AED-56B2D15DB479}" dt="2026-02-14T04:54:08.723" v="20511" actId="14100"/>
          <ac:grpSpMkLst>
            <pc:docMk/>
            <pc:sldMk cId="2861357872" sldId="6057"/>
            <ac:grpSpMk id="153" creationId="{BEB8F724-CD2A-9EFF-FC0D-CC2DC50BA9E5}"/>
          </ac:grpSpMkLst>
        </pc:grpChg>
        <pc:grpChg chg="add mod">
          <ac:chgData name="松浦英宗" userId="9b03fd3a-662f-49ff-9af1-1b93cf7aab22" providerId="ADAL" clId="{56E9DFAE-DDAD-4FCA-8AED-56B2D15DB479}" dt="2026-02-14T04:31:23.722" v="20176" actId="12789"/>
          <ac:grpSpMkLst>
            <pc:docMk/>
            <pc:sldMk cId="2861357872" sldId="6057"/>
            <ac:grpSpMk id="199" creationId="{C1B1A625-11E9-D60B-C84F-213E28983B04}"/>
          </ac:grpSpMkLst>
        </pc:grpChg>
      </pc:sldChg>
      <pc:sldChg chg="addSp delSp modSp add mod">
        <pc:chgData name="松浦英宗" userId="9b03fd3a-662f-49ff-9af1-1b93cf7aab22" providerId="ADAL" clId="{56E9DFAE-DDAD-4FCA-8AED-56B2D15DB479}" dt="2026-02-14T05:55:54.236" v="21014" actId="555"/>
        <pc:sldMkLst>
          <pc:docMk/>
          <pc:sldMk cId="2108160820" sldId="6058"/>
        </pc:sldMkLst>
        <pc:spChg chg="add mod">
          <ac:chgData name="松浦英宗" userId="9b03fd3a-662f-49ff-9af1-1b93cf7aab22" providerId="ADAL" clId="{56E9DFAE-DDAD-4FCA-8AED-56B2D15DB479}" dt="2026-02-14T05:55:54.236" v="21014" actId="555"/>
          <ac:spMkLst>
            <pc:docMk/>
            <pc:sldMk cId="2108160820" sldId="6058"/>
            <ac:spMk id="2" creationId="{6BE84581-73C0-D5B4-FD5D-DF67C28A5195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8" creationId="{138BBB5D-C9FB-63D7-4395-F0D5AAF31D55}"/>
          </ac:spMkLst>
        </pc:spChg>
        <pc:spChg chg="mod">
          <ac:chgData name="松浦英宗" userId="9b03fd3a-662f-49ff-9af1-1b93cf7aab22" providerId="ADAL" clId="{56E9DFAE-DDAD-4FCA-8AED-56B2D15DB479}" dt="2026-02-14T05:50:08.359" v="20915" actId="20577"/>
          <ac:spMkLst>
            <pc:docMk/>
            <pc:sldMk cId="2108160820" sldId="6058"/>
            <ac:spMk id="11" creationId="{821372E0-98EE-85F2-B3C6-A7CA989BAE47}"/>
          </ac:spMkLst>
        </pc:spChg>
        <pc:spChg chg="mod">
          <ac:chgData name="松浦英宗" userId="9b03fd3a-662f-49ff-9af1-1b93cf7aab22" providerId="ADAL" clId="{56E9DFAE-DDAD-4FCA-8AED-56B2D15DB479}" dt="2026-02-14T05:55:40.315" v="21006" actId="20577"/>
          <ac:spMkLst>
            <pc:docMk/>
            <pc:sldMk cId="2108160820" sldId="6058"/>
            <ac:spMk id="32" creationId="{874D2AA1-7920-2210-7900-3AF941D11406}"/>
          </ac:spMkLst>
        </pc:spChg>
        <pc:spChg chg="mod">
          <ac:chgData name="松浦英宗" userId="9b03fd3a-662f-49ff-9af1-1b93cf7aab22" providerId="ADAL" clId="{56E9DFAE-DDAD-4FCA-8AED-56B2D15DB479}" dt="2026-02-14T05:51:13.675" v="20929"/>
          <ac:spMkLst>
            <pc:docMk/>
            <pc:sldMk cId="2108160820" sldId="6058"/>
            <ac:spMk id="33" creationId="{83E854D0-A67E-1A86-0EBF-E35697D2160C}"/>
          </ac:spMkLst>
        </pc:spChg>
        <pc:spChg chg="mod">
          <ac:chgData name="松浦英宗" userId="9b03fd3a-662f-49ff-9af1-1b93cf7aab22" providerId="ADAL" clId="{56E9DFAE-DDAD-4FCA-8AED-56B2D15DB479}" dt="2026-02-14T05:55:33.248" v="21004" actId="20577"/>
          <ac:spMkLst>
            <pc:docMk/>
            <pc:sldMk cId="2108160820" sldId="6058"/>
            <ac:spMk id="35" creationId="{1CCFF583-77B4-9036-20AF-FEE857070119}"/>
          </ac:spMkLst>
        </pc:spChg>
        <pc:spChg chg="mod">
          <ac:chgData name="松浦英宗" userId="9b03fd3a-662f-49ff-9af1-1b93cf7aab22" providerId="ADAL" clId="{56E9DFAE-DDAD-4FCA-8AED-56B2D15DB479}" dt="2026-02-14T05:51:08.144" v="20927"/>
          <ac:spMkLst>
            <pc:docMk/>
            <pc:sldMk cId="2108160820" sldId="6058"/>
            <ac:spMk id="36" creationId="{3B62A607-71DA-3727-3ADD-132340901A48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37" creationId="{9A3CD950-DD27-3455-3FE4-937D990DF827}"/>
          </ac:spMkLst>
        </pc:spChg>
        <pc:spChg chg="mod">
          <ac:chgData name="松浦英宗" userId="9b03fd3a-662f-49ff-9af1-1b93cf7aab22" providerId="ADAL" clId="{56E9DFAE-DDAD-4FCA-8AED-56B2D15DB479}" dt="2026-02-14T05:55:22.915" v="21001" actId="20577"/>
          <ac:spMkLst>
            <pc:docMk/>
            <pc:sldMk cId="2108160820" sldId="6058"/>
            <ac:spMk id="38" creationId="{6F87240E-E4CB-42A5-3CC8-F260216C7A50}"/>
          </ac:spMkLst>
        </pc:spChg>
        <pc:spChg chg="mod">
          <ac:chgData name="松浦英宗" userId="9b03fd3a-662f-49ff-9af1-1b93cf7aab22" providerId="ADAL" clId="{56E9DFAE-DDAD-4FCA-8AED-56B2D15DB479}" dt="2026-02-14T05:51:01.301" v="20925"/>
          <ac:spMkLst>
            <pc:docMk/>
            <pc:sldMk cId="2108160820" sldId="6058"/>
            <ac:spMk id="39" creationId="{25897AC8-C8EC-D5D5-2D63-4E6D797A7BB9}"/>
          </ac:spMkLst>
        </pc:spChg>
        <pc:spChg chg="mod">
          <ac:chgData name="松浦英宗" userId="9b03fd3a-662f-49ff-9af1-1b93cf7aab22" providerId="ADAL" clId="{56E9DFAE-DDAD-4FCA-8AED-56B2D15DB479}" dt="2026-02-14T05:55:14.408" v="20999" actId="20577"/>
          <ac:spMkLst>
            <pc:docMk/>
            <pc:sldMk cId="2108160820" sldId="6058"/>
            <ac:spMk id="41" creationId="{29AC568F-80B6-ADC1-7CA5-0E155126F861}"/>
          </ac:spMkLst>
        </pc:spChg>
        <pc:spChg chg="mod">
          <ac:chgData name="松浦英宗" userId="9b03fd3a-662f-49ff-9af1-1b93cf7aab22" providerId="ADAL" clId="{56E9DFAE-DDAD-4FCA-8AED-56B2D15DB479}" dt="2026-02-14T05:50:55.763" v="20923"/>
          <ac:spMkLst>
            <pc:docMk/>
            <pc:sldMk cId="2108160820" sldId="6058"/>
            <ac:spMk id="42" creationId="{59BF827E-FBE6-71E4-6383-C140A27E65F6}"/>
          </ac:spMkLst>
        </pc:spChg>
        <pc:spChg chg="mod">
          <ac:chgData name="松浦英宗" userId="9b03fd3a-662f-49ff-9af1-1b93cf7aab22" providerId="ADAL" clId="{56E9DFAE-DDAD-4FCA-8AED-56B2D15DB479}" dt="2026-02-14T05:55:00.661" v="20994" actId="20577"/>
          <ac:spMkLst>
            <pc:docMk/>
            <pc:sldMk cId="2108160820" sldId="6058"/>
            <ac:spMk id="44" creationId="{CE49887C-FE79-9F82-EAD7-9AC0DCA486A3}"/>
          </ac:spMkLst>
        </pc:spChg>
        <pc:spChg chg="mod">
          <ac:chgData name="松浦英宗" userId="9b03fd3a-662f-49ff-9af1-1b93cf7aab22" providerId="ADAL" clId="{56E9DFAE-DDAD-4FCA-8AED-56B2D15DB479}" dt="2026-02-14T05:50:49.131" v="20921"/>
          <ac:spMkLst>
            <pc:docMk/>
            <pc:sldMk cId="2108160820" sldId="6058"/>
            <ac:spMk id="45" creationId="{9789EFCE-EC27-A0EA-6309-40521C242266}"/>
          </ac:spMkLst>
        </pc:spChg>
        <pc:spChg chg="mod">
          <ac:chgData name="松浦英宗" userId="9b03fd3a-662f-49ff-9af1-1b93cf7aab22" providerId="ADAL" clId="{56E9DFAE-DDAD-4FCA-8AED-56B2D15DB479}" dt="2026-02-14T05:54:53.792" v="20992" actId="20577"/>
          <ac:spMkLst>
            <pc:docMk/>
            <pc:sldMk cId="2108160820" sldId="6058"/>
            <ac:spMk id="47" creationId="{7BAD2AE6-BFB4-4946-AF95-52E738CEA22E}"/>
          </ac:spMkLst>
        </pc:spChg>
        <pc:spChg chg="mod">
          <ac:chgData name="松浦英宗" userId="9b03fd3a-662f-49ff-9af1-1b93cf7aab22" providerId="ADAL" clId="{56E9DFAE-DDAD-4FCA-8AED-56B2D15DB479}" dt="2026-02-14T05:50:44.013" v="20919"/>
          <ac:spMkLst>
            <pc:docMk/>
            <pc:sldMk cId="2108160820" sldId="6058"/>
            <ac:spMk id="48" creationId="{4172008F-7DA1-80FD-DAC0-DBB6EDCC6D62}"/>
          </ac:spMkLst>
        </pc:spChg>
        <pc:spChg chg="mod">
          <ac:chgData name="松浦英宗" userId="9b03fd3a-662f-49ff-9af1-1b93cf7aab22" providerId="ADAL" clId="{56E9DFAE-DDAD-4FCA-8AED-56B2D15DB479}" dt="2026-02-14T04:33:09.603" v="20177"/>
          <ac:spMkLst>
            <pc:docMk/>
            <pc:sldMk cId="2108160820" sldId="6058"/>
            <ac:spMk id="49" creationId="{875A50B4-0D91-F2F4-6882-FCAF26C068B3}"/>
          </ac:spMkLst>
        </pc:spChg>
        <pc:spChg chg="mod">
          <ac:chgData name="松浦英宗" userId="9b03fd3a-662f-49ff-9af1-1b93cf7aab22" providerId="ADAL" clId="{56E9DFAE-DDAD-4FCA-8AED-56B2D15DB479}" dt="2026-02-14T05:54:42.907" v="20990" actId="20577"/>
          <ac:spMkLst>
            <pc:docMk/>
            <pc:sldMk cId="2108160820" sldId="6058"/>
            <ac:spMk id="50" creationId="{0D14C03F-3600-5F6D-C905-94122CC9E369}"/>
          </ac:spMkLst>
        </pc:spChg>
        <pc:spChg chg="mod">
          <ac:chgData name="松浦英宗" userId="9b03fd3a-662f-49ff-9af1-1b93cf7aab22" providerId="ADAL" clId="{56E9DFAE-DDAD-4FCA-8AED-56B2D15DB479}" dt="2026-02-14T05:50:38.705" v="20917"/>
          <ac:spMkLst>
            <pc:docMk/>
            <pc:sldMk cId="2108160820" sldId="6058"/>
            <ac:spMk id="51" creationId="{0AFD2BA6-BF23-09C1-78C3-F0AAAEAC9CC9}"/>
          </ac:spMkLst>
        </pc:spChg>
        <pc:spChg chg="del">
          <ac:chgData name="松浦英宗" userId="9b03fd3a-662f-49ff-9af1-1b93cf7aab22" providerId="ADAL" clId="{56E9DFAE-DDAD-4FCA-8AED-56B2D15DB479}" dt="2026-02-14T04:33:17.610" v="20179" actId="478"/>
          <ac:spMkLst>
            <pc:docMk/>
            <pc:sldMk cId="2108160820" sldId="6058"/>
            <ac:spMk id="53" creationId="{DAD2EA2F-7BC6-89C0-CA96-2502F6CB96A8}"/>
          </ac:spMkLst>
        </pc:spChg>
        <pc:spChg chg="add mod">
          <ac:chgData name="松浦英宗" userId="9b03fd3a-662f-49ff-9af1-1b93cf7aab22" providerId="ADAL" clId="{56E9DFAE-DDAD-4FCA-8AED-56B2D15DB479}" dt="2026-02-14T05:53:28.954" v="20985" actId="1035"/>
          <ac:spMkLst>
            <pc:docMk/>
            <pc:sldMk cId="2108160820" sldId="6058"/>
            <ac:spMk id="54" creationId="{B526D8F2-1B23-887D-EE87-69004F4AA375}"/>
          </ac:spMkLst>
        </pc:spChg>
        <pc:spChg chg="add mod">
          <ac:chgData name="松浦英宗" userId="9b03fd3a-662f-49ff-9af1-1b93cf7aab22" providerId="ADAL" clId="{56E9DFAE-DDAD-4FCA-8AED-56B2D15DB479}" dt="2026-02-14T05:53:31.922" v="20988" actId="1035"/>
          <ac:spMkLst>
            <pc:docMk/>
            <pc:sldMk cId="2108160820" sldId="6058"/>
            <ac:spMk id="55" creationId="{C8F59439-85EE-053A-3857-B84669EF9C9F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4T06:04:05.116" v="21196" actId="47"/>
        <pc:sldMkLst>
          <pc:docMk/>
          <pc:sldMk cId="4144171884" sldId="6059"/>
        </pc:sldMkLst>
        <pc:spChg chg="add mod">
          <ac:chgData name="松浦英宗" userId="9b03fd3a-662f-49ff-9af1-1b93cf7aab22" providerId="ADAL" clId="{56E9DFAE-DDAD-4FCA-8AED-56B2D15DB479}" dt="2026-02-14T04:37:51.143" v="20413" actId="20577"/>
          <ac:spMkLst>
            <pc:docMk/>
            <pc:sldMk cId="4144171884" sldId="6059"/>
            <ac:spMk id="2" creationId="{58BEB04E-9AD6-6FB4-02F4-ABB0F7ACBA6E}"/>
          </ac:spMkLst>
        </pc:spChg>
        <pc:graphicFrameChg chg="add mod modGraphic">
          <ac:chgData name="松浦英宗" userId="9b03fd3a-662f-49ff-9af1-1b93cf7aab22" providerId="ADAL" clId="{56E9DFAE-DDAD-4FCA-8AED-56B2D15DB479}" dt="2026-02-14T05:43:20.522" v="20690" actId="404"/>
          <ac:graphicFrameMkLst>
            <pc:docMk/>
            <pc:sldMk cId="4144171884" sldId="6059"/>
            <ac:graphicFrameMk id="3" creationId="{44FDE07B-873D-3FE1-87DC-8419D90CF5AF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4T06:04:05.116" v="21196" actId="47"/>
        <pc:sldMkLst>
          <pc:docMk/>
          <pc:sldMk cId="3581570723" sldId="6060"/>
        </pc:sldMkLst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19" creationId="{1FE4BF44-8CFD-9D60-C07C-59CEA692A40A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3" creationId="{326C6495-FE63-E26A-103F-CD9D872BC64F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4" creationId="{3B9EF49A-9830-BCD7-07C4-5F2FA428BAE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28" creationId="{BDE160BF-BD05-C703-EEEB-9C318320DC36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1" creationId="{46BB7AB8-C1A1-F4E8-22CE-D562DF7E523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2" creationId="{474B8F82-F141-00DB-EC51-A4F404BA036C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8" creationId="{0864CD34-0127-7DF1-FBF9-DAD5FE553751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69" creationId="{0B03BF98-4E4C-C371-2F4E-24C4F1961553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70" creationId="{846236CC-FB51-76B7-8E67-2507F35821C0}"/>
          </ac:spMkLst>
        </pc:spChg>
        <pc:spChg chg="mod">
          <ac:chgData name="松浦英宗" userId="9b03fd3a-662f-49ff-9af1-1b93cf7aab22" providerId="ADAL" clId="{56E9DFAE-DDAD-4FCA-8AED-56B2D15DB479}" dt="2026-02-14T04:41:32.473" v="20419"/>
          <ac:spMkLst>
            <pc:docMk/>
            <pc:sldMk cId="3581570723" sldId="6060"/>
            <ac:spMk id="92" creationId="{27D23354-BD81-95FE-5442-CA41C9C2DA99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19" creationId="{57CED260-A660-7913-481E-E0545D4E92C4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28" creationId="{A7B07D52-8C45-927F-0E85-CF46CA815A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0" creationId="{28268BDA-E460-2DC2-5966-D016F0A4643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33" creationId="{E592326C-0F83-AF4B-D94A-88827ABE74F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6" creationId="{45438B1D-A65F-338A-59E7-50AFC0AAC0BC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37" creationId="{10C27BFE-F4D8-1845-A587-EE05DDE64F39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0" creationId="{9CC89154-CFC8-86AF-8AFA-93A7069888B8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42" creationId="{662837DB-595E-5899-31A8-A375879954A5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43" creationId="{8ECBCBA4-D142-A98D-B1B7-429F86B9E5E2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3" creationId="{C91B2297-BF1F-9519-4F3D-4735F6DE2AC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4" creationId="{37EA29BB-4DF1-1959-71A9-CCEDDD6BC397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5" creationId="{A48BEC61-672E-E377-F7F6-7957802E1BAD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7" creationId="{E6807D09-7F3E-EFE6-A41F-BA9F2C367760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68" creationId="{264AA134-F276-1E16-F81D-07782ABD9C63}"/>
          </ac:spMkLst>
        </pc:spChg>
        <pc:spChg chg="mod">
          <ac:chgData name="松浦英宗" userId="9b03fd3a-662f-49ff-9af1-1b93cf7aab22" providerId="ADAL" clId="{56E9DFAE-DDAD-4FCA-8AED-56B2D15DB479}" dt="2026-02-14T04:41:34.231" v="20420"/>
          <ac:spMkLst>
            <pc:docMk/>
            <pc:sldMk cId="3581570723" sldId="6060"/>
            <ac:spMk id="169" creationId="{1615965A-5420-86A7-6011-1A9A38A6E88A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0" creationId="{D50078F1-0DF5-E0C0-0C48-88744ABFF888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2" creationId="{D23A2D12-A94F-B9AF-F6E6-D25B511BC12B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5" creationId="{4EAEBDDC-8436-7C42-A8B2-7A16EA03C93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6" creationId="{5E7AD7C5-0E0E-EF3A-2240-A95C73CA6CD4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7" creationId="{2A4E53C7-6B64-0779-77C6-53ECFDB09F35}"/>
          </ac:spMkLst>
        </pc:spChg>
        <pc:spChg chg="mod">
          <ac:chgData name="松浦英宗" userId="9b03fd3a-662f-49ff-9af1-1b93cf7aab22" providerId="ADAL" clId="{56E9DFAE-DDAD-4FCA-8AED-56B2D15DB479}" dt="2026-02-14T05:59:02.239" v="21195" actId="207"/>
          <ac:spMkLst>
            <pc:docMk/>
            <pc:sldMk cId="3581570723" sldId="6060"/>
            <ac:spMk id="178" creationId="{53452ED4-815F-7795-7FA4-DF479CE5ABEC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79" creationId="{2529EDA0-F9C1-106F-6C94-D1997F0F62D2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0" creationId="{742276AE-BACC-900D-CCD4-DFB7978F9074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1" creationId="{6547EB0B-77BB-741A-79DB-3893CFC4C335}"/>
          </ac:spMkLst>
        </pc:spChg>
        <pc:spChg chg="del">
          <ac:chgData name="松浦英宗" userId="9b03fd3a-662f-49ff-9af1-1b93cf7aab22" providerId="ADAL" clId="{56E9DFAE-DDAD-4FCA-8AED-56B2D15DB479}" dt="2026-02-14T05:57:51.723" v="21162" actId="478"/>
          <ac:spMkLst>
            <pc:docMk/>
            <pc:sldMk cId="3581570723" sldId="6060"/>
            <ac:spMk id="182" creationId="{4C2CE457-EA0B-D352-107E-EDF94FC00744}"/>
          </ac:spMkLst>
        </pc:spChg>
        <pc:spChg chg="mod">
          <ac:chgData name="松浦英宗" userId="9b03fd3a-662f-49ff-9af1-1b93cf7aab22" providerId="ADAL" clId="{56E9DFAE-DDAD-4FCA-8AED-56B2D15DB479}" dt="2026-02-14T05:57:23.143" v="21090" actId="20577"/>
          <ac:spMkLst>
            <pc:docMk/>
            <pc:sldMk cId="3581570723" sldId="6060"/>
            <ac:spMk id="183" creationId="{FAD8BD68-61EC-2182-51A7-92CFFB6BCEE0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190" creationId="{CF27A72C-5178-8D1D-1007-17C401D9A0AD}"/>
          </ac:spMkLst>
        </pc:spChg>
        <pc:spChg chg="mod">
          <ac:chgData name="松浦英宗" userId="9b03fd3a-662f-49ff-9af1-1b93cf7aab22" providerId="ADAL" clId="{56E9DFAE-DDAD-4FCA-8AED-56B2D15DB479}" dt="2026-02-14T05:58:11.797" v="21167" actId="403"/>
          <ac:spMkLst>
            <pc:docMk/>
            <pc:sldMk cId="3581570723" sldId="6060"/>
            <ac:spMk id="201" creationId="{17E0025D-40DC-C612-F7B4-09F10CF80926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07" creationId="{B6615BDF-4EE4-42B2-55D1-CDEE0905EDC4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08" creationId="{364F2662-3F21-A3EF-8560-43BCC6CB2BB0}"/>
          </ac:spMkLst>
        </pc:spChg>
        <pc:spChg chg="mod">
          <ac:chgData name="松浦英宗" userId="9b03fd3a-662f-49ff-9af1-1b93cf7aab22" providerId="ADAL" clId="{56E9DFAE-DDAD-4FCA-8AED-56B2D15DB479}" dt="2026-02-14T05:58:05.622" v="21164" actId="164"/>
          <ac:spMkLst>
            <pc:docMk/>
            <pc:sldMk cId="3581570723" sldId="6060"/>
            <ac:spMk id="210" creationId="{78C04EE8-C04F-290A-A719-7F69EA67E066}"/>
          </ac:spMkLst>
        </pc:spChg>
        <pc:spChg chg="del">
          <ac:chgData name="松浦英宗" userId="9b03fd3a-662f-49ff-9af1-1b93cf7aab22" providerId="ADAL" clId="{56E9DFAE-DDAD-4FCA-8AED-56B2D15DB479}" dt="2026-02-14T05:57:26.595" v="21091" actId="478"/>
          <ac:spMkLst>
            <pc:docMk/>
            <pc:sldMk cId="3581570723" sldId="6060"/>
            <ac:spMk id="211" creationId="{51EA7D46-94C5-F1E9-F9EA-FA688360730A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2" creationId="{5ED206E7-A3C7-F523-F75A-42AEC7B5B6E8}"/>
          </ac:spMkLst>
        </pc:spChg>
        <pc:spChg chg="add mod">
          <ac:chgData name="松浦英宗" userId="9b03fd3a-662f-49ff-9af1-1b93cf7aab22" providerId="ADAL" clId="{56E9DFAE-DDAD-4FCA-8AED-56B2D15DB479}" dt="2026-02-14T04:43:47.175" v="20461"/>
          <ac:spMkLst>
            <pc:docMk/>
            <pc:sldMk cId="3581570723" sldId="6060"/>
            <ac:spMk id="213" creationId="{B0ED28CF-6470-C356-69C2-08E3C17D9995}"/>
          </ac:spMkLst>
        </pc:spChg>
        <pc:spChg chg="add mod">
          <ac:chgData name="松浦英宗" userId="9b03fd3a-662f-49ff-9af1-1b93cf7aab22" providerId="ADAL" clId="{56E9DFAE-DDAD-4FCA-8AED-56B2D15DB479}" dt="2026-02-14T05:58:44.757" v="21194" actId="207"/>
          <ac:spMkLst>
            <pc:docMk/>
            <pc:sldMk cId="3581570723" sldId="6060"/>
            <ac:spMk id="215" creationId="{CC6FD492-7CD0-34B9-854D-83881228CE48}"/>
          </ac:spMkLst>
        </pc:s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07" creationId="{D5CC7F7D-D92E-8BF2-16DE-536CBE2E9701}"/>
          </ac:grpSpMkLst>
        </pc:grpChg>
        <pc:grpChg chg="mod">
          <ac:chgData name="松浦英宗" userId="9b03fd3a-662f-49ff-9af1-1b93cf7aab22" providerId="ADAL" clId="{56E9DFAE-DDAD-4FCA-8AED-56B2D15DB479}" dt="2026-02-14T05:58:05.622" v="21164" actId="164"/>
          <ac:grpSpMkLst>
            <pc:docMk/>
            <pc:sldMk cId="3581570723" sldId="6060"/>
            <ac:grpSpMk id="144" creationId="{56756AE7-9EAD-1B42-BB1D-02A789B06CEB}"/>
          </ac:grpSpMkLst>
        </pc:grpChg>
        <pc:grpChg chg="add mod">
          <ac:chgData name="松浦英宗" userId="9b03fd3a-662f-49ff-9af1-1b93cf7aab22" providerId="ADAL" clId="{56E9DFAE-DDAD-4FCA-8AED-56B2D15DB479}" dt="2026-02-14T05:58:08.356" v="21165" actId="14100"/>
          <ac:grpSpMkLst>
            <pc:docMk/>
            <pc:sldMk cId="3581570723" sldId="6060"/>
            <ac:grpSpMk id="214" creationId="{A4609061-17BD-248A-AA37-A7E8A4246485}"/>
          </ac:grpSpMkLst>
        </pc:grpChg>
        <pc:cxnChg chg="mod">
          <ac:chgData name="松浦英宗" userId="9b03fd3a-662f-49ff-9af1-1b93cf7aab22" providerId="ADAL" clId="{56E9DFAE-DDAD-4FCA-8AED-56B2D15DB479}" dt="2026-02-14T05:58:05.622" v="21164" actId="164"/>
          <ac:cxnSpMkLst>
            <pc:docMk/>
            <pc:sldMk cId="3581570723" sldId="6060"/>
            <ac:cxnSpMk id="209" creationId="{F0F46969-2328-4294-A8E7-BEED130414BA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4T06:04:05.116" v="21196" actId="47"/>
        <pc:sldMkLst>
          <pc:docMk/>
          <pc:sldMk cId="1811935342" sldId="6061"/>
        </pc:sldMkLst>
        <pc:spChg chg="add mod">
          <ac:chgData name="松浦英宗" userId="9b03fd3a-662f-49ff-9af1-1b93cf7aab22" providerId="ADAL" clId="{56E9DFAE-DDAD-4FCA-8AED-56B2D15DB479}" dt="2026-02-14T05:56:57.855" v="21058" actId="20577"/>
          <ac:spMkLst>
            <pc:docMk/>
            <pc:sldMk cId="1811935342" sldId="6061"/>
            <ac:spMk id="2" creationId="{04F4F9BA-8EAB-67C6-1F0D-D9D09F4A5289}"/>
          </ac:spMkLst>
        </pc:spChg>
        <pc:spChg chg="add mod">
          <ac:chgData name="松浦英宗" userId="9b03fd3a-662f-49ff-9af1-1b93cf7aab22" providerId="ADAL" clId="{56E9DFAE-DDAD-4FCA-8AED-56B2D15DB479}" dt="2026-02-14T05:57:03.578" v="21062" actId="1035"/>
          <ac:spMkLst>
            <pc:docMk/>
            <pc:sldMk cId="1811935342" sldId="6061"/>
            <ac:spMk id="3" creationId="{75C3754D-D4F7-30B3-914D-2048F5EC4654}"/>
          </ac:spMkLst>
        </pc:spChg>
        <pc:spChg chg="add mod">
          <ac:chgData name="松浦英宗" userId="9b03fd3a-662f-49ff-9af1-1b93cf7aab22" providerId="ADAL" clId="{56E9DFAE-DDAD-4FCA-8AED-56B2D15DB479}" dt="2026-02-14T05:44:53.077" v="20712" actId="403"/>
          <ac:spMkLst>
            <pc:docMk/>
            <pc:sldMk cId="1811935342" sldId="6061"/>
            <ac:spMk id="4" creationId="{D9B72612-3BB6-DE25-FB77-3856B22ACC6D}"/>
          </ac:spMkLst>
        </pc:spChg>
        <pc:spChg chg="add mod">
          <ac:chgData name="松浦英宗" userId="9b03fd3a-662f-49ff-9af1-1b93cf7aab22" providerId="ADAL" clId="{56E9DFAE-DDAD-4FCA-8AED-56B2D15DB479}" dt="2026-02-14T05:44:29.586" v="20700" actId="1038"/>
          <ac:spMkLst>
            <pc:docMk/>
            <pc:sldMk cId="1811935342" sldId="6061"/>
            <ac:spMk id="5" creationId="{B1926967-BDCC-6BD0-3CB5-2AC45F92F7F7}"/>
          </ac:spMkLst>
        </pc:spChg>
        <pc:spChg chg="add">
          <ac:chgData name="松浦英宗" userId="9b03fd3a-662f-49ff-9af1-1b93cf7aab22" providerId="ADAL" clId="{56E9DFAE-DDAD-4FCA-8AED-56B2D15DB479}" dt="2026-02-14T05:44:32.857" v="20705"/>
          <ac:spMkLst>
            <pc:docMk/>
            <pc:sldMk cId="1811935342" sldId="6061"/>
            <ac:spMk id="6" creationId="{97A48CF6-785D-54C2-866B-79784A8D2696}"/>
          </ac:spMkLst>
        </pc:spChg>
        <pc:spChg chg="add del mod">
          <ac:chgData name="松浦英宗" userId="9b03fd3a-662f-49ff-9af1-1b93cf7aab22" providerId="ADAL" clId="{56E9DFAE-DDAD-4FCA-8AED-56B2D15DB479}" dt="2026-02-14T05:44:41.850" v="20708" actId="478"/>
          <ac:spMkLst>
            <pc:docMk/>
            <pc:sldMk cId="1811935342" sldId="6061"/>
            <ac:spMk id="7" creationId="{5BAAD02E-6352-E4F9-F949-D0845624B336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4T06:04:05.116" v="21196" actId="47"/>
        <pc:sldMkLst>
          <pc:docMk/>
          <pc:sldMk cId="3150052808" sldId="6062"/>
        </pc:sldMkLst>
        <pc:spChg chg="add 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2" creationId="{05DD4E85-F626-EAF5-8F49-1FC0058323C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29" creationId="{C51D741B-333B-2764-2299-33B52C1AF710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1" creationId="{AC1993B6-62B9-AB8C-1A42-5EE612E164FA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3" creationId="{2A098533-E028-2D53-02ED-9D8780587F5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5" creationId="{0DB43EDD-7102-23DD-B23B-8EC3351A0E03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6" creationId="{BF27BB81-263B-4A8D-536D-7EA01EA86A3F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39" creationId="{A5BDC409-BBE1-E7B6-6A6B-204A9620CF8E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42" creationId="{78644D00-9762-86ED-7EA9-F55CB588C92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0" creationId="{9E266678-F90D-59E5-2353-26404F4F3492}"/>
          </ac:spMkLst>
        </pc:spChg>
        <pc:spChg chg="mod">
          <ac:chgData name="松浦英宗" userId="9b03fd3a-662f-49ff-9af1-1b93cf7aab22" providerId="ADAL" clId="{56E9DFAE-DDAD-4FCA-8AED-56B2D15DB479}" dt="2026-02-14T04:44:53.047" v="20462"/>
          <ac:spMkLst>
            <pc:docMk/>
            <pc:sldMk cId="3150052808" sldId="6062"/>
            <ac:spMk id="52" creationId="{4C49BA4A-F695-D4D8-3B6D-1BD61659F810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3" creationId="{39A73C2D-2746-88A1-3EA8-6A8C7D5A5007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5" creationId="{07596D97-77C9-7D71-5120-0003E77289E7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57" creationId="{AB8A87E5-D1FD-6F2D-52F8-942579A7D0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59" creationId="{0655EB0C-0DBD-1110-1701-F6D23713867B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62" creationId="{B35AFEB3-931A-C352-8736-52E86CA84D6C}"/>
          </ac:spMkLst>
        </pc:spChg>
        <pc:spChg chg="mod">
          <ac:chgData name="松浦英宗" userId="9b03fd3a-662f-49ff-9af1-1b93cf7aab22" providerId="ADAL" clId="{56E9DFAE-DDAD-4FCA-8AED-56B2D15DB479}" dt="2026-02-14T04:56:10.125" v="20612" actId="164"/>
          <ac:spMkLst>
            <pc:docMk/>
            <pc:sldMk cId="3150052808" sldId="6062"/>
            <ac:spMk id="64" creationId="{633D8ED9-B987-D318-88B5-DF20E4E05F88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65" creationId="{AC60F214-3A1A-B430-1F34-C0C0621FDD24}"/>
          </ac:spMkLst>
        </pc:spChg>
        <pc:spChg chg="add mod topLvl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72" creationId="{0FA5FF42-464F-441F-9B28-5F2D5B565689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3" creationId="{53C12C02-FD7F-A4E9-9768-BC2C18B83A1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74" creationId="{993576F3-3181-8AC9-D4D3-03F5D8D78D12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79" creationId="{6D35F473-2B7C-168B-9493-82D17105BBE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0" creationId="{CA0F6A58-F9D6-83DD-92BC-9285D42D9BE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1" creationId="{7270A239-2057-09E4-E1E9-EE892E894695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2" creationId="{8555D3AF-D81B-5311-0297-68581A61DA3C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83" creationId="{94FF94AD-35E5-57D0-A53C-428ACDBD7B86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84" creationId="{10534B84-FF09-ECE4-B430-787907169648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6" creationId="{9A013521-3690-97E8-F220-7D84673AB5F6}"/>
          </ac:spMkLst>
        </pc:spChg>
        <pc:spChg chg="mod topLvl">
          <ac:chgData name="松浦英宗" userId="9b03fd3a-662f-49ff-9af1-1b93cf7aab22" providerId="ADAL" clId="{56E9DFAE-DDAD-4FCA-8AED-56B2D15DB479}" dt="2026-02-14T04:56:49.501" v="20632" actId="165"/>
          <ac:spMkLst>
            <pc:docMk/>
            <pc:sldMk cId="3150052808" sldId="6062"/>
            <ac:spMk id="87" creationId="{228D87E9-CADE-1870-0C32-E94BF7046155}"/>
          </ac:spMkLst>
        </pc:spChg>
        <pc:spChg chg="mod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89" creationId="{182931CC-75CA-AFF8-6FCF-D62061902C4E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0" creationId="{BCDDFB8E-9DD2-68EA-A2F0-782C5CD2381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2" creationId="{FC77ABFD-E985-AA7E-3CDA-8EEAC330E091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93" creationId="{5B48FB3A-4BB2-F4BB-3BBE-18E6A42414EE}"/>
          </ac:spMkLst>
        </pc:spChg>
        <pc:spChg chg="mod topLvl">
          <ac:chgData name="松浦英宗" userId="9b03fd3a-662f-49ff-9af1-1b93cf7aab22" providerId="ADAL" clId="{56E9DFAE-DDAD-4FCA-8AED-56B2D15DB479}" dt="2026-02-14T04:57:07.497" v="20637" actId="165"/>
          <ac:spMkLst>
            <pc:docMk/>
            <pc:sldMk cId="3150052808" sldId="6062"/>
            <ac:spMk id="95" creationId="{82728846-8D56-F354-5096-1CF1EED40463}"/>
          </ac:spMkLst>
        </pc:spChg>
        <pc:spChg chg="mod">
          <ac:chgData name="松浦英宗" userId="9b03fd3a-662f-49ff-9af1-1b93cf7aab22" providerId="ADAL" clId="{56E9DFAE-DDAD-4FCA-8AED-56B2D15DB479}" dt="2026-02-14T04:56:38.372" v="20631" actId="165"/>
          <ac:spMkLst>
            <pc:docMk/>
            <pc:sldMk cId="3150052808" sldId="6062"/>
            <ac:spMk id="96" creationId="{53C6B52D-7D47-F63C-49A4-F6FDD7EA112D}"/>
          </ac:spMkLst>
        </pc:spChg>
        <pc:spChg chg="mod topLvl">
          <ac:chgData name="松浦英宗" userId="9b03fd3a-662f-49ff-9af1-1b93cf7aab22" providerId="ADAL" clId="{56E9DFAE-DDAD-4FCA-8AED-56B2D15DB479}" dt="2026-02-14T05:46:46.762" v="20867" actId="404"/>
          <ac:spMkLst>
            <pc:docMk/>
            <pc:sldMk cId="3150052808" sldId="6062"/>
            <ac:spMk id="100" creationId="{CC851F89-B317-CF40-E120-F6FBE5B01062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1" creationId="{7BF1E368-2746-D35C-7740-2390AE1A9DB4}"/>
          </ac:spMkLst>
        </pc:spChg>
        <pc:spChg chg="mod topLvl">
          <ac:chgData name="松浦英宗" userId="9b03fd3a-662f-49ff-9af1-1b93cf7aab22" providerId="ADAL" clId="{56E9DFAE-DDAD-4FCA-8AED-56B2D15DB479}" dt="2026-02-14T04:56:57.451" v="20634" actId="164"/>
          <ac:spMkLst>
            <pc:docMk/>
            <pc:sldMk cId="3150052808" sldId="6062"/>
            <ac:spMk id="102" creationId="{D0BD9225-C6C2-DFE8-E4C8-2D9C4B68EF80}"/>
          </ac:spMkLst>
        </pc:spChg>
        <pc:spChg chg="mod topLvl">
          <ac:chgData name="松浦英宗" userId="9b03fd3a-662f-49ff-9af1-1b93cf7aab22" providerId="ADAL" clId="{56E9DFAE-DDAD-4FCA-8AED-56B2D15DB479}" dt="2026-02-14T04:56:52.773" v="20633" actId="165"/>
          <ac:spMkLst>
            <pc:docMk/>
            <pc:sldMk cId="3150052808" sldId="6062"/>
            <ac:spMk id="103" creationId="{A1998510-D9F4-C800-72A2-8623AFECF789}"/>
          </ac:spMkLst>
        </pc:spChg>
        <pc:spChg chg="add mod">
          <ac:chgData name="松浦英宗" userId="9b03fd3a-662f-49ff-9af1-1b93cf7aab22" providerId="ADAL" clId="{56E9DFAE-DDAD-4FCA-8AED-56B2D15DB479}" dt="2026-02-14T04:57:17.353" v="20641" actId="14100"/>
          <ac:spMkLst>
            <pc:docMk/>
            <pc:sldMk cId="3150052808" sldId="6062"/>
            <ac:spMk id="104" creationId="{0686CB13-1C61-EC3D-315C-89E5D394400F}"/>
          </ac:spMkLst>
        </pc:s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58" creationId="{799F5D21-179B-1BEA-0CA8-639345EA75AD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61" creationId="{ADE760AF-06E3-2CED-A523-F2514686676E}"/>
          </ac:grpSpMkLst>
        </pc:grpChg>
        <pc:grpChg chg="mod">
          <ac:chgData name="松浦英宗" userId="9b03fd3a-662f-49ff-9af1-1b93cf7aab22" providerId="ADAL" clId="{56E9DFAE-DDAD-4FCA-8AED-56B2D15DB479}" dt="2026-02-14T04:57:04.078" v="20636" actId="14100"/>
          <ac:grpSpMkLst>
            <pc:docMk/>
            <pc:sldMk cId="3150052808" sldId="6062"/>
            <ac:grpSpMk id="69" creationId="{F1AA1254-F061-599D-8B5B-41CE0F17E33F}"/>
          </ac:grpSpMkLst>
        </pc:grpChg>
        <pc:grpChg chg="mod">
          <ac:chgData name="松浦英宗" userId="9b03fd3a-662f-49ff-9af1-1b93cf7aab22" providerId="ADAL" clId="{56E9DFAE-DDAD-4FCA-8AED-56B2D15DB479}" dt="2026-02-14T04:56:10.125" v="20612" actId="164"/>
          <ac:grpSpMkLst>
            <pc:docMk/>
            <pc:sldMk cId="3150052808" sldId="6062"/>
            <ac:grpSpMk id="94" creationId="{9312DB69-B95E-0C8B-74E5-3D932B893276}"/>
          </ac:grpSpMkLst>
        </pc:grpChg>
        <pc:grpChg chg="mod">
          <ac:chgData name="松浦英宗" userId="9b03fd3a-662f-49ff-9af1-1b93cf7aab22" providerId="ADAL" clId="{56E9DFAE-DDAD-4FCA-8AED-56B2D15DB479}" dt="2026-02-14T04:56:36.429" v="20630" actId="1076"/>
          <ac:grpSpMkLst>
            <pc:docMk/>
            <pc:sldMk cId="3150052808" sldId="6062"/>
            <ac:grpSpMk id="105" creationId="{78A7593E-D687-0C33-62C7-E26E3203DA7F}"/>
          </ac:grpSpMkLst>
        </pc:grpChg>
        <pc:grpChg chg="mod">
          <ac:chgData name="松浦英宗" userId="9b03fd3a-662f-49ff-9af1-1b93cf7aab22" providerId="ADAL" clId="{56E9DFAE-DDAD-4FCA-8AED-56B2D15DB479}" dt="2026-02-14T04:57:01.036" v="20635" actId="14100"/>
          <ac:grpSpMkLst>
            <pc:docMk/>
            <pc:sldMk cId="3150052808" sldId="6062"/>
            <ac:grpSpMk id="106" creationId="{68FF016D-2636-94D8-36F3-B3BEDD652EBC}"/>
          </ac:grpSpMkLst>
        </pc:grpChg>
        <pc:grpChg chg="mod">
          <ac:chgData name="松浦英宗" userId="9b03fd3a-662f-49ff-9af1-1b93cf7aab22" providerId="ADAL" clId="{56E9DFAE-DDAD-4FCA-8AED-56B2D15DB479}" dt="2026-02-14T04:57:11.588" v="20639" actId="12788"/>
          <ac:grpSpMkLst>
            <pc:docMk/>
            <pc:sldMk cId="3150052808" sldId="6062"/>
            <ac:grpSpMk id="107" creationId="{673851EA-D680-AE57-043B-7B17873B4856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B6290-9984-49D4-CC98-4D5583172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BE84581-73C0-D5B4-FD5D-DF67C28A5195}"/>
              </a:ext>
            </a:extLst>
          </p:cNvPr>
          <p:cNvSpPr/>
          <p:nvPr/>
        </p:nvSpPr>
        <p:spPr>
          <a:xfrm>
            <a:off x="0" y="1451295"/>
            <a:ext cx="12192000" cy="54067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endParaRPr kumimoji="1" lang="ja-JP" altLang="en-US" sz="16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C4827C7-B8F8-B38C-B018-504822A233D2}"/>
              </a:ext>
            </a:extLst>
          </p:cNvPr>
          <p:cNvSpPr/>
          <p:nvPr/>
        </p:nvSpPr>
        <p:spPr>
          <a:xfrm>
            <a:off x="257057" y="1628416"/>
            <a:ext cx="11677887" cy="5052460"/>
          </a:xfrm>
          <a:prstGeom prst="roundRect">
            <a:avLst>
              <a:gd name="adj" fmla="val 703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ts val="300"/>
              </a:spcBef>
            </a:pPr>
            <a:endParaRPr kumimoji="1" lang="ja-JP" altLang="en-US" sz="16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74497D1-C66D-8991-0BCA-A05F09E7B1CF}"/>
              </a:ext>
            </a:extLst>
          </p:cNvPr>
          <p:cNvGrpSpPr/>
          <p:nvPr/>
        </p:nvGrpSpPr>
        <p:grpSpPr>
          <a:xfrm>
            <a:off x="464860" y="1687376"/>
            <a:ext cx="3537070" cy="286337"/>
            <a:chOff x="4076077" y="645141"/>
            <a:chExt cx="1162373" cy="314971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3B99904F-BD81-6454-D9F5-B3FED085ADEB}"/>
                </a:ext>
              </a:extLst>
            </p:cNvPr>
            <p:cNvSpPr/>
            <p:nvPr/>
          </p:nvSpPr>
          <p:spPr>
            <a:xfrm>
              <a:off x="4076077" y="645141"/>
              <a:ext cx="1162373" cy="243958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解くべき問い（論点）</a:t>
              </a:r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65EE1E1D-AA21-06D5-645F-DCFEE41C96B1}"/>
                </a:ext>
              </a:extLst>
            </p:cNvPr>
            <p:cNvCxnSpPr>
              <a:cxnSpLocks/>
            </p:cNvCxnSpPr>
            <p:nvPr/>
          </p:nvCxnSpPr>
          <p:spPr>
            <a:xfrm>
              <a:off x="4076077" y="959159"/>
              <a:ext cx="1162373" cy="95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409AED14-0F6F-3A6E-5168-2640CD2D9DB2}"/>
              </a:ext>
            </a:extLst>
          </p:cNvPr>
          <p:cNvGrpSpPr/>
          <p:nvPr/>
        </p:nvGrpSpPr>
        <p:grpSpPr>
          <a:xfrm>
            <a:off x="4241222" y="1687374"/>
            <a:ext cx="7485917" cy="286335"/>
            <a:chOff x="4076077" y="645135"/>
            <a:chExt cx="1162373" cy="314969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38BBB5D-C9FB-63D7-4395-F0D5AAF31D55}"/>
                </a:ext>
              </a:extLst>
            </p:cNvPr>
            <p:cNvSpPr/>
            <p:nvPr/>
          </p:nvSpPr>
          <p:spPr>
            <a:xfrm>
              <a:off x="4076077" y="645135"/>
              <a:ext cx="1162373" cy="243957"/>
            </a:xfrm>
            <a:prstGeom prst="rect">
              <a:avLst/>
            </a:prstGeom>
            <a:noFill/>
            <a:ln w="95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検討結果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CE94168E-6161-D696-F147-07DC0C9954E1}"/>
                </a:ext>
              </a:extLst>
            </p:cNvPr>
            <p:cNvCxnSpPr>
              <a:cxnSpLocks/>
            </p:cNvCxnSpPr>
            <p:nvPr/>
          </p:nvCxnSpPr>
          <p:spPr>
            <a:xfrm>
              <a:off x="4076077" y="959151"/>
              <a:ext cx="1162373" cy="95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67A5D33-91D1-947D-298D-1FEBCF66C503}"/>
              </a:ext>
            </a:extLst>
          </p:cNvPr>
          <p:cNvGrpSpPr/>
          <p:nvPr/>
        </p:nvGrpSpPr>
        <p:grpSpPr>
          <a:xfrm>
            <a:off x="464860" y="2042965"/>
            <a:ext cx="11262280" cy="4496640"/>
            <a:chOff x="464860" y="2042965"/>
            <a:chExt cx="11262280" cy="4496640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821372E0-98EE-85F2-B3C6-A7CA989BAE47}"/>
                </a:ext>
              </a:extLst>
            </p:cNvPr>
            <p:cNvSpPr/>
            <p:nvPr/>
          </p:nvSpPr>
          <p:spPr>
            <a:xfrm>
              <a:off x="464860" y="2080143"/>
              <a:ext cx="1625985" cy="501401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t"/>
            <a:lstStyle/>
            <a:p>
              <a:r>
                <a:rPr kumimoji="1" lang="ja-JP" altLang="en-US" sz="9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事業化を成功させるためには</a:t>
              </a:r>
              <a:br>
                <a:rPr kumimoji="1" lang="en-US" altLang="ja-JP" sz="9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</a:br>
              <a:r>
                <a:rPr kumimoji="1" lang="ja-JP" altLang="en-US" sz="9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どうすべきか？</a:t>
              </a:r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6B9600D5-FD88-AF45-3D9D-162BB7C23B35}"/>
                </a:ext>
              </a:extLst>
            </p:cNvPr>
            <p:cNvCxnSpPr>
              <a:cxnSpLocks/>
            </p:cNvCxnSpPr>
            <p:nvPr/>
          </p:nvCxnSpPr>
          <p:spPr>
            <a:xfrm>
              <a:off x="2375945" y="2660838"/>
              <a:ext cx="9351194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B688943D-4558-0BF8-DBAA-DED1057628A9}"/>
                </a:ext>
              </a:extLst>
            </p:cNvPr>
            <p:cNvCxnSpPr>
              <a:cxnSpLocks/>
            </p:cNvCxnSpPr>
            <p:nvPr/>
          </p:nvCxnSpPr>
          <p:spPr>
            <a:xfrm>
              <a:off x="2375945" y="3320083"/>
              <a:ext cx="9351194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2F5C31E2-6A38-8410-6F84-ADDACE11849C}"/>
                </a:ext>
              </a:extLst>
            </p:cNvPr>
            <p:cNvCxnSpPr>
              <a:cxnSpLocks/>
            </p:cNvCxnSpPr>
            <p:nvPr/>
          </p:nvCxnSpPr>
          <p:spPr>
            <a:xfrm>
              <a:off x="2375945" y="3979329"/>
              <a:ext cx="9351194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4DFCE6AC-7378-169E-9594-8EAED2CF3DE0}"/>
                </a:ext>
              </a:extLst>
            </p:cNvPr>
            <p:cNvCxnSpPr>
              <a:cxnSpLocks/>
              <a:stCxn id="11" idx="3"/>
              <a:endCxn id="51" idx="1"/>
            </p:cNvCxnSpPr>
            <p:nvPr/>
          </p:nvCxnSpPr>
          <p:spPr>
            <a:xfrm>
              <a:off x="2090845" y="2330844"/>
              <a:ext cx="285100" cy="1298"/>
            </a:xfrm>
            <a:prstGeom prst="line">
              <a:avLst/>
            </a:prstGeom>
            <a:ln w="9525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コネクタ: カギ線 15">
              <a:extLst>
                <a:ext uri="{FF2B5EF4-FFF2-40B4-BE49-F238E27FC236}">
                  <a16:creationId xmlns:a16="http://schemas.microsoft.com/office/drawing/2014/main" id="{28B87ADE-B4EC-E004-AE5A-3259FF2FFEE0}"/>
                </a:ext>
              </a:extLst>
            </p:cNvPr>
            <p:cNvCxnSpPr>
              <a:cxnSpLocks/>
              <a:stCxn id="11" idx="3"/>
              <a:endCxn id="48" idx="1"/>
            </p:cNvCxnSpPr>
            <p:nvPr/>
          </p:nvCxnSpPr>
          <p:spPr>
            <a:xfrm>
              <a:off x="2090845" y="2330844"/>
              <a:ext cx="285100" cy="660543"/>
            </a:xfrm>
            <a:prstGeom prst="bentConnector3">
              <a:avLst/>
            </a:prstGeom>
            <a:ln w="9525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コネクタ: カギ線 16">
              <a:extLst>
                <a:ext uri="{FF2B5EF4-FFF2-40B4-BE49-F238E27FC236}">
                  <a16:creationId xmlns:a16="http://schemas.microsoft.com/office/drawing/2014/main" id="{B630728F-78C3-B41D-454D-43EE73926358}"/>
                </a:ext>
              </a:extLst>
            </p:cNvPr>
            <p:cNvCxnSpPr>
              <a:cxnSpLocks/>
              <a:stCxn id="11" idx="3"/>
              <a:endCxn id="45" idx="1"/>
            </p:cNvCxnSpPr>
            <p:nvPr/>
          </p:nvCxnSpPr>
          <p:spPr>
            <a:xfrm>
              <a:off x="2090845" y="2330844"/>
              <a:ext cx="285100" cy="1319789"/>
            </a:xfrm>
            <a:prstGeom prst="bentConnector3">
              <a:avLst>
                <a:gd name="adj1" fmla="val 50000"/>
              </a:avLst>
            </a:prstGeom>
            <a:ln w="9525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コネクタ: カギ線 17">
              <a:extLst>
                <a:ext uri="{FF2B5EF4-FFF2-40B4-BE49-F238E27FC236}">
                  <a16:creationId xmlns:a16="http://schemas.microsoft.com/office/drawing/2014/main" id="{AD222F0F-D714-37E8-C59E-6724A8E4A754}"/>
                </a:ext>
              </a:extLst>
            </p:cNvPr>
            <p:cNvCxnSpPr>
              <a:cxnSpLocks/>
              <a:stCxn id="11" idx="3"/>
              <a:endCxn id="42" idx="1"/>
            </p:cNvCxnSpPr>
            <p:nvPr/>
          </p:nvCxnSpPr>
          <p:spPr>
            <a:xfrm>
              <a:off x="2090845" y="2330844"/>
              <a:ext cx="285100" cy="1979033"/>
            </a:xfrm>
            <a:prstGeom prst="bentConnector3">
              <a:avLst>
                <a:gd name="adj1" fmla="val 50000"/>
              </a:avLst>
            </a:prstGeom>
            <a:ln w="9525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>
              <a:extLst>
                <a:ext uri="{FF2B5EF4-FFF2-40B4-BE49-F238E27FC236}">
                  <a16:creationId xmlns:a16="http://schemas.microsoft.com/office/drawing/2014/main" id="{02CAB486-70FE-3778-7197-F9C588A025A4}"/>
                </a:ext>
              </a:extLst>
            </p:cNvPr>
            <p:cNvCxnSpPr>
              <a:cxnSpLocks/>
            </p:cNvCxnSpPr>
            <p:nvPr/>
          </p:nvCxnSpPr>
          <p:spPr>
            <a:xfrm>
              <a:off x="2375945" y="4638573"/>
              <a:ext cx="9351194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F37F9214-01A3-846D-7AC3-10700BA1C90B}"/>
                </a:ext>
              </a:extLst>
            </p:cNvPr>
            <p:cNvCxnSpPr>
              <a:cxnSpLocks/>
            </p:cNvCxnSpPr>
            <p:nvPr/>
          </p:nvCxnSpPr>
          <p:spPr>
            <a:xfrm>
              <a:off x="2375945" y="5297817"/>
              <a:ext cx="9351194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077BDF5B-88F8-9AE3-7D5D-23AF164E52A7}"/>
                </a:ext>
              </a:extLst>
            </p:cNvPr>
            <p:cNvGrpSpPr/>
            <p:nvPr/>
          </p:nvGrpSpPr>
          <p:grpSpPr>
            <a:xfrm>
              <a:off x="2311287" y="2042965"/>
              <a:ext cx="9415853" cy="541177"/>
              <a:chOff x="2311287" y="2042965"/>
              <a:chExt cx="9415853" cy="541177"/>
            </a:xfrm>
          </p:grpSpPr>
          <p:sp>
            <p:nvSpPr>
              <p:cNvPr id="50" name="正方形/長方形 49">
                <a:extLst>
                  <a:ext uri="{FF2B5EF4-FFF2-40B4-BE49-F238E27FC236}">
                    <a16:creationId xmlns:a16="http://schemas.microsoft.com/office/drawing/2014/main" id="{0D14C03F-3600-5F6D-C905-94122CC9E369}"/>
                  </a:ext>
                </a:extLst>
              </p:cNvPr>
              <p:cNvSpPr/>
              <p:nvPr/>
            </p:nvSpPr>
            <p:spPr>
              <a:xfrm>
                <a:off x="4241223" y="2080142"/>
                <a:ext cx="7485917" cy="5040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7800" indent="-171450">
                  <a:buClr>
                    <a:srgbClr val="0070C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8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市場全体は中長期的に拡大傾向にあるものの、参入プレイヤーも増加しており、単純な市場成長だけでは優位性は確保できない状況である。</a:t>
                </a:r>
                <a:endParaRPr lang="en-US" altLang="ja-JP" sz="8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pPr marL="177800" indent="-171450">
                  <a:buClr>
                    <a:srgbClr val="0070C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8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特に成長率の高いセグメントや未充足ニーズが残る領域を特定し、顧客層を具体的に定義することが重要となる。</a:t>
                </a:r>
                <a:endParaRPr lang="en-US" altLang="ja-JP" sz="8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  <a:p>
                <a:pPr marL="177800" indent="-171450">
                  <a:buClr>
                    <a:srgbClr val="0070C0"/>
                  </a:buClr>
                  <a:buFont typeface="Wingdings" panose="05000000000000000000" pitchFamily="2" charset="2"/>
                  <a:buChar char="l"/>
                </a:pPr>
                <a:r>
                  <a:rPr lang="ja-JP" altLang="en-US" sz="8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さらに、地域・業界・企業規模などで細分化し、初期は一点突破型でポジションを築くことで、限られた資源でも勝てる構造を設計できる可能性が高い。</a:t>
                </a:r>
                <a:endParaRPr kumimoji="1" lang="ja-JP" altLang="en-US" sz="8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0AFD2BA6-BF23-09C1-78C3-F0AAAEAC9CC9}"/>
                  </a:ext>
                </a:extLst>
              </p:cNvPr>
              <p:cNvSpPr/>
              <p:nvPr/>
            </p:nvSpPr>
            <p:spPr>
              <a:xfrm>
                <a:off x="2375945" y="2080142"/>
                <a:ext cx="1625985" cy="504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08000" rtlCol="0" anchor="t"/>
              <a:lstStyle/>
              <a:p>
                <a:r>
                  <a:rPr lang="ja-JP" altLang="en-US" sz="9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市場規模は十分か</a:t>
                </a:r>
              </a:p>
            </p:txBody>
          </p:sp>
          <p:sp>
            <p:nvSpPr>
              <p:cNvPr id="52" name="楕円 51">
                <a:extLst>
                  <a:ext uri="{FF2B5EF4-FFF2-40B4-BE49-F238E27FC236}">
                    <a16:creationId xmlns:a16="http://schemas.microsoft.com/office/drawing/2014/main" id="{BF7EE7E4-D49E-BBA2-696E-BB239E90415F}"/>
                  </a:ext>
                </a:extLst>
              </p:cNvPr>
              <p:cNvSpPr/>
              <p:nvPr/>
            </p:nvSpPr>
            <p:spPr>
              <a:xfrm>
                <a:off x="2311287" y="2042965"/>
                <a:ext cx="129316" cy="129316"/>
              </a:xfrm>
              <a:prstGeom prst="ellipse">
                <a:avLst/>
              </a:prstGeom>
              <a:solidFill>
                <a:srgbClr val="0070C0"/>
              </a:solidFill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en-US" altLang="ja-JP" sz="8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1</a:t>
                </a:r>
                <a:endParaRPr kumimoji="1" lang="ja-JP" altLang="en-US" sz="8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22" name="グループ化 21">
              <a:extLst>
                <a:ext uri="{FF2B5EF4-FFF2-40B4-BE49-F238E27FC236}">
                  <a16:creationId xmlns:a16="http://schemas.microsoft.com/office/drawing/2014/main" id="{9346FA21-E837-0057-2B33-637EB0597481}"/>
                </a:ext>
              </a:extLst>
            </p:cNvPr>
            <p:cNvGrpSpPr/>
            <p:nvPr/>
          </p:nvGrpSpPr>
          <p:grpSpPr>
            <a:xfrm>
              <a:off x="2311287" y="2702209"/>
              <a:ext cx="9415853" cy="541178"/>
              <a:chOff x="2311287" y="3218673"/>
              <a:chExt cx="9415853" cy="541178"/>
            </a:xfrm>
          </p:grpSpPr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7BAD2AE6-BFB4-4946-AF95-52E738CEA22E}"/>
                  </a:ext>
                </a:extLst>
              </p:cNvPr>
              <p:cNvSpPr/>
              <p:nvPr/>
            </p:nvSpPr>
            <p:spPr>
              <a:xfrm>
                <a:off x="4241223" y="3255850"/>
                <a:ext cx="7485917" cy="5040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顧客インタビューやアンケート調査では一定のニーズが確認できたが、その緊急度や支払意思額にはばらつきが見られた。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表面的な不満ではなく、業務プロセスや成果に直結する「本質的な痛点」を特定できているかが鍵となる。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代替手段との比較を通じて、なぜ今このサービスが必要なのかを明確にし、課題の深さと頻度を定量的に把握することで、より強い提供価値へと磨き上げる必要がある。</a:t>
                </a:r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4172008F-7DA1-80FD-DAC0-DBB6EDCC6D62}"/>
                  </a:ext>
                </a:extLst>
              </p:cNvPr>
              <p:cNvSpPr/>
              <p:nvPr/>
            </p:nvSpPr>
            <p:spPr>
              <a:xfrm>
                <a:off x="2375945" y="3255851"/>
                <a:ext cx="1625985" cy="504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08000" rtlCol="0" anchor="t"/>
              <a:lstStyle/>
              <a:p>
                <a:r>
                  <a:rPr lang="ja-JP" altLang="en-US" sz="9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顧客課題は深いか</a:t>
                </a:r>
              </a:p>
            </p:txBody>
          </p:sp>
          <p:sp>
            <p:nvSpPr>
              <p:cNvPr id="49" name="楕円 48">
                <a:extLst>
                  <a:ext uri="{FF2B5EF4-FFF2-40B4-BE49-F238E27FC236}">
                    <a16:creationId xmlns:a16="http://schemas.microsoft.com/office/drawing/2014/main" id="{875A50B4-0D91-F2F4-6882-FCAF26C068B3}"/>
                  </a:ext>
                </a:extLst>
              </p:cNvPr>
              <p:cNvSpPr/>
              <p:nvPr/>
            </p:nvSpPr>
            <p:spPr>
              <a:xfrm>
                <a:off x="2311287" y="3218673"/>
                <a:ext cx="129316" cy="129316"/>
              </a:xfrm>
              <a:prstGeom prst="ellipse">
                <a:avLst/>
              </a:prstGeom>
              <a:solidFill>
                <a:srgbClr val="0070C0"/>
              </a:solidFill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en-US" altLang="ja-JP" sz="8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2</a:t>
                </a:r>
                <a:endParaRPr kumimoji="1" lang="ja-JP" altLang="en-US" sz="8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42A4BB8A-8257-CE9A-BDAB-D9FFACA35DC8}"/>
                </a:ext>
              </a:extLst>
            </p:cNvPr>
            <p:cNvGrpSpPr/>
            <p:nvPr/>
          </p:nvGrpSpPr>
          <p:grpSpPr>
            <a:xfrm>
              <a:off x="2311287" y="3361454"/>
              <a:ext cx="9415853" cy="541179"/>
              <a:chOff x="2311287" y="4394381"/>
              <a:chExt cx="9415853" cy="541179"/>
            </a:xfrm>
          </p:grpSpPr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CE49887C-FE79-9F82-EAD7-9AC0DCA486A3}"/>
                  </a:ext>
                </a:extLst>
              </p:cNvPr>
              <p:cNvSpPr/>
              <p:nvPr/>
            </p:nvSpPr>
            <p:spPr>
              <a:xfrm>
                <a:off x="4241223" y="4431558"/>
                <a:ext cx="7485917" cy="5040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技術面やアイデア面での強みは存在するものの、顧客視点で見た際の違いが十分に伝わっていない可能性がある。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単なる機能優位ではなく、導入のしやすさ、価格の妥当性、サポート体制、ブランド信頼性など総合的な価値で勝負する設計が求められる。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競合の強みと弱みを整理したうえで、自社が最も勝てるポジションを明確にし、メッセージとして一貫性を持たせることが必要である。</a:t>
                </a:r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9789EFCE-EC27-A0EA-6309-40521C242266}"/>
                  </a:ext>
                </a:extLst>
              </p:cNvPr>
              <p:cNvSpPr/>
              <p:nvPr/>
            </p:nvSpPr>
            <p:spPr>
              <a:xfrm>
                <a:off x="2375945" y="4431560"/>
                <a:ext cx="1625985" cy="504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08000" rtlCol="0" anchor="t"/>
              <a:lstStyle/>
              <a:p>
                <a:r>
                  <a:rPr lang="ja-JP" altLang="en-US" sz="9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競合優位性はあるか</a:t>
                </a:r>
              </a:p>
            </p:txBody>
          </p:sp>
          <p:sp>
            <p:nvSpPr>
              <p:cNvPr id="46" name="楕円 45">
                <a:extLst>
                  <a:ext uri="{FF2B5EF4-FFF2-40B4-BE49-F238E27FC236}">
                    <a16:creationId xmlns:a16="http://schemas.microsoft.com/office/drawing/2014/main" id="{47B53104-6864-A962-602D-97505A8616B0}"/>
                  </a:ext>
                </a:extLst>
              </p:cNvPr>
              <p:cNvSpPr/>
              <p:nvPr/>
            </p:nvSpPr>
            <p:spPr>
              <a:xfrm>
                <a:off x="2311287" y="4394381"/>
                <a:ext cx="129316" cy="129316"/>
              </a:xfrm>
              <a:prstGeom prst="ellipse">
                <a:avLst/>
              </a:prstGeom>
              <a:solidFill>
                <a:srgbClr val="0070C0"/>
              </a:solidFill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altLang="ja-JP" sz="8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3</a:t>
                </a:r>
                <a:endParaRPr kumimoji="1" lang="ja-JP" altLang="en-US" sz="8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69D9C5F1-2B71-3504-F258-DCB785BFB17D}"/>
                </a:ext>
              </a:extLst>
            </p:cNvPr>
            <p:cNvGrpSpPr/>
            <p:nvPr/>
          </p:nvGrpSpPr>
          <p:grpSpPr>
            <a:xfrm>
              <a:off x="2311287" y="4020700"/>
              <a:ext cx="9415853" cy="541177"/>
              <a:chOff x="2311287" y="5570090"/>
              <a:chExt cx="9415853" cy="541177"/>
            </a:xfrm>
          </p:grpSpPr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29AC568F-80B6-ADC1-7CA5-0E155126F861}"/>
                  </a:ext>
                </a:extLst>
              </p:cNvPr>
              <p:cNvSpPr/>
              <p:nvPr/>
            </p:nvSpPr>
            <p:spPr>
              <a:xfrm>
                <a:off x="4241223" y="5607267"/>
                <a:ext cx="7485917" cy="5040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現行の価格設計では利益率が限定的であり、一定規模まで拡大しなければ黒字化しない構造になっている。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固定費と変動費の内訳を精査し、どの段階で損益分岐点を超えるのかを明確にする必要がある。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また、単価向上策やアップセル設計、サブスクリプションモデルの導入など、</a:t>
                </a:r>
                <a:r>
                  <a:rPr kumimoji="1" lang="en-US" altLang="ja-JP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LTV</a:t>
                </a: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最大化の観点から収益モデルを再構築することで、持続可能な成長シナリオを描く。</a:t>
                </a:r>
              </a:p>
            </p:txBody>
          </p:sp>
          <p:sp>
            <p:nvSpPr>
              <p:cNvPr id="42" name="正方形/長方形 41">
                <a:extLst>
                  <a:ext uri="{FF2B5EF4-FFF2-40B4-BE49-F238E27FC236}">
                    <a16:creationId xmlns:a16="http://schemas.microsoft.com/office/drawing/2014/main" id="{59BF827E-FBE6-71E4-6383-C140A27E65F6}"/>
                  </a:ext>
                </a:extLst>
              </p:cNvPr>
              <p:cNvSpPr/>
              <p:nvPr/>
            </p:nvSpPr>
            <p:spPr>
              <a:xfrm>
                <a:off x="2375945" y="5607267"/>
                <a:ext cx="1625985" cy="504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08000" rtlCol="0" anchor="t"/>
              <a:lstStyle/>
              <a:p>
                <a:r>
                  <a:rPr lang="ja-JP" altLang="en-US" sz="9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収益構造は成立するか</a:t>
                </a:r>
              </a:p>
            </p:txBody>
          </p:sp>
          <p:sp>
            <p:nvSpPr>
              <p:cNvPr id="43" name="楕円 42">
                <a:extLst>
                  <a:ext uri="{FF2B5EF4-FFF2-40B4-BE49-F238E27FC236}">
                    <a16:creationId xmlns:a16="http://schemas.microsoft.com/office/drawing/2014/main" id="{0B25D3EC-F9C9-5EFE-0988-8AE485DE343F}"/>
                  </a:ext>
                </a:extLst>
              </p:cNvPr>
              <p:cNvSpPr/>
              <p:nvPr/>
            </p:nvSpPr>
            <p:spPr>
              <a:xfrm>
                <a:off x="2311287" y="5570090"/>
                <a:ext cx="129316" cy="129316"/>
              </a:xfrm>
              <a:prstGeom prst="ellipse">
                <a:avLst/>
              </a:prstGeom>
              <a:solidFill>
                <a:srgbClr val="0070C0"/>
              </a:solidFill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altLang="ja-JP" sz="8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4</a:t>
                </a:r>
                <a:endParaRPr kumimoji="1" lang="ja-JP" altLang="en-US" sz="8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FE6CAB9B-0BF7-7C17-5ED8-66FE7BC23DD3}"/>
                </a:ext>
              </a:extLst>
            </p:cNvPr>
            <p:cNvGrpSpPr/>
            <p:nvPr/>
          </p:nvGrpSpPr>
          <p:grpSpPr>
            <a:xfrm>
              <a:off x="2311287" y="4679944"/>
              <a:ext cx="9415853" cy="541177"/>
              <a:chOff x="2311287" y="5570090"/>
              <a:chExt cx="9415853" cy="541177"/>
            </a:xfrm>
          </p:grpSpPr>
          <p:sp>
            <p:nvSpPr>
              <p:cNvPr id="38" name="正方形/長方形 37">
                <a:extLst>
                  <a:ext uri="{FF2B5EF4-FFF2-40B4-BE49-F238E27FC236}">
                    <a16:creationId xmlns:a16="http://schemas.microsoft.com/office/drawing/2014/main" id="{6F87240E-E4CB-42A5-3CC8-F260216C7A50}"/>
                  </a:ext>
                </a:extLst>
              </p:cNvPr>
              <p:cNvSpPr/>
              <p:nvPr/>
            </p:nvSpPr>
            <p:spPr>
              <a:xfrm>
                <a:off x="4241223" y="5607267"/>
                <a:ext cx="7485917" cy="5040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en-US" altLang="ja-JP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PoC</a:t>
                </a: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やテストマーケティングは実施しているものの、成功基準や評価指標が曖昧で、意思決定に十分活用できていない可能性がある。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仮説ごとに検証項目を設定し、</a:t>
                </a:r>
                <a:r>
                  <a:rPr kumimoji="1" lang="en-US" altLang="ja-JP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KPI</a:t>
                </a: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を具体的な数値で定義することで、客観的な判断が可能となる。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さらに、短期間で検証を回す仕組みを構築し、学習スピードを高めることが、新規事業成功の確率を大きく左右する。</a:t>
                </a:r>
              </a:p>
            </p:txBody>
          </p:sp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25897AC8-C8EC-D5D5-2D63-4E6D797A7BB9}"/>
                  </a:ext>
                </a:extLst>
              </p:cNvPr>
              <p:cNvSpPr/>
              <p:nvPr/>
            </p:nvSpPr>
            <p:spPr>
              <a:xfrm>
                <a:off x="2375945" y="5607267"/>
                <a:ext cx="1625985" cy="504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08000" rtlCol="0" anchor="t"/>
              <a:lstStyle/>
              <a:p>
                <a:r>
                  <a:rPr lang="ja-JP" altLang="en-US" sz="9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検証設計は十分か</a:t>
                </a:r>
              </a:p>
            </p:txBody>
          </p:sp>
          <p:sp>
            <p:nvSpPr>
              <p:cNvPr id="40" name="楕円 39">
                <a:extLst>
                  <a:ext uri="{FF2B5EF4-FFF2-40B4-BE49-F238E27FC236}">
                    <a16:creationId xmlns:a16="http://schemas.microsoft.com/office/drawing/2014/main" id="{2072CB10-8594-137B-1BED-FF94AD4039D7}"/>
                  </a:ext>
                </a:extLst>
              </p:cNvPr>
              <p:cNvSpPr/>
              <p:nvPr/>
            </p:nvSpPr>
            <p:spPr>
              <a:xfrm>
                <a:off x="2311287" y="5570090"/>
                <a:ext cx="129316" cy="129316"/>
              </a:xfrm>
              <a:prstGeom prst="ellipse">
                <a:avLst/>
              </a:prstGeom>
              <a:solidFill>
                <a:srgbClr val="0070C0"/>
              </a:solidFill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kumimoji="1" lang="en-US" altLang="ja-JP" sz="8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5</a:t>
                </a:r>
                <a:endParaRPr kumimoji="1" lang="ja-JP" altLang="en-US" sz="8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EF63F6AA-D2BE-7558-D926-5A78DD0BF2A1}"/>
                </a:ext>
              </a:extLst>
            </p:cNvPr>
            <p:cNvGrpSpPr/>
            <p:nvPr/>
          </p:nvGrpSpPr>
          <p:grpSpPr>
            <a:xfrm>
              <a:off x="2311287" y="5339188"/>
              <a:ext cx="9415853" cy="541177"/>
              <a:chOff x="2311287" y="5570090"/>
              <a:chExt cx="9415853" cy="541177"/>
            </a:xfrm>
          </p:grpSpPr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1CCFF583-77B4-9036-20AF-FEE857070119}"/>
                  </a:ext>
                </a:extLst>
              </p:cNvPr>
              <p:cNvSpPr/>
              <p:nvPr/>
            </p:nvSpPr>
            <p:spPr>
              <a:xfrm>
                <a:off x="4241223" y="5607267"/>
                <a:ext cx="7485917" cy="5040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開発人材や営業リソース、資金面など、事業拡大に伴いボトルネックとなる要素が複数存在する。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特に初期段階では、限られた人員で最大成果を上げる体制設計が不可欠である。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外部パートナーとの連携や段階的な採用計画、業務の標準化を組み合わせることで、成長速度とリスクのバランスを取る必要がある。</a:t>
                </a:r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3B62A607-71DA-3727-3ADD-132340901A48}"/>
                  </a:ext>
                </a:extLst>
              </p:cNvPr>
              <p:cNvSpPr/>
              <p:nvPr/>
            </p:nvSpPr>
            <p:spPr>
              <a:xfrm>
                <a:off x="2375945" y="5607267"/>
                <a:ext cx="1625985" cy="504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08000" rtlCol="0" anchor="t"/>
              <a:lstStyle/>
              <a:p>
                <a:r>
                  <a:rPr lang="ja-JP" altLang="en-US" sz="9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必要資源は確保可能か</a:t>
                </a:r>
              </a:p>
            </p:txBody>
          </p:sp>
          <p:sp>
            <p:nvSpPr>
              <p:cNvPr id="37" name="楕円 36">
                <a:extLst>
                  <a:ext uri="{FF2B5EF4-FFF2-40B4-BE49-F238E27FC236}">
                    <a16:creationId xmlns:a16="http://schemas.microsoft.com/office/drawing/2014/main" id="{9A3CD950-DD27-3455-3FE4-937D990DF827}"/>
                  </a:ext>
                </a:extLst>
              </p:cNvPr>
              <p:cNvSpPr/>
              <p:nvPr/>
            </p:nvSpPr>
            <p:spPr>
              <a:xfrm>
                <a:off x="2311287" y="5570090"/>
                <a:ext cx="129316" cy="129316"/>
              </a:xfrm>
              <a:prstGeom prst="ellipse">
                <a:avLst/>
              </a:prstGeom>
              <a:solidFill>
                <a:srgbClr val="0070C0"/>
              </a:solidFill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altLang="ja-JP" sz="8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6</a:t>
                </a:r>
                <a:endParaRPr kumimoji="1" lang="ja-JP" altLang="en-US" sz="8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1AA89565-C463-E936-C8FA-2A129277246D}"/>
                </a:ext>
              </a:extLst>
            </p:cNvPr>
            <p:cNvGrpSpPr/>
            <p:nvPr/>
          </p:nvGrpSpPr>
          <p:grpSpPr>
            <a:xfrm>
              <a:off x="2311287" y="5998428"/>
              <a:ext cx="9415853" cy="541177"/>
              <a:chOff x="2311287" y="5570090"/>
              <a:chExt cx="9415853" cy="541177"/>
            </a:xfrm>
          </p:grpSpPr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874D2AA1-7920-2210-7900-3AF941D11406}"/>
                  </a:ext>
                </a:extLst>
              </p:cNvPr>
              <p:cNvSpPr/>
              <p:nvPr/>
            </p:nvSpPr>
            <p:spPr>
              <a:xfrm>
                <a:off x="4241223" y="5607267"/>
                <a:ext cx="7485917" cy="504000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t"/>
              <a:lstStyle/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現在の事業モデルは特定領域にフォーカスしているが、周辺市場や関連サービスへの横展開の可能性が存在する。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顧客基盤を活用したクロスセルや、追加機能の提供による単価向上など、拡張戦略を段階的に設計することが重要である。</a:t>
                </a:r>
                <a:endParaRPr kumimoji="1" lang="en-US" altLang="ja-JP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  <a:p>
                <a:pPr marL="177800" marR="0" lvl="0" indent="-17145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70C0"/>
                  </a:buClr>
                  <a:buSzTx/>
                  <a:buFont typeface="Wingdings" panose="05000000000000000000" pitchFamily="2" charset="2"/>
                  <a:buChar char="l"/>
                  <a:tabLst/>
                  <a:defRPr/>
                </a:pPr>
                <a:r>
                  <a:rPr kumimoji="1" lang="ja-JP" altLang="en-US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ただし初期段階では過度な多角化を避け、コア価値を徹底的に磨き上げることで、土台を強固にしたうえで拡張する戦略が妥当である。</a:t>
                </a:r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83E854D0-A67E-1A86-0EBF-E35697D2160C}"/>
                  </a:ext>
                </a:extLst>
              </p:cNvPr>
              <p:cNvSpPr/>
              <p:nvPr/>
            </p:nvSpPr>
            <p:spPr>
              <a:xfrm>
                <a:off x="2375945" y="5607267"/>
                <a:ext cx="1625985" cy="504000"/>
              </a:xfrm>
              <a:prstGeom prst="rect">
                <a:avLst/>
              </a:prstGeom>
              <a:noFill/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lIns="108000" rtlCol="0" anchor="t"/>
              <a:lstStyle/>
              <a:p>
                <a:r>
                  <a:rPr kumimoji="1" lang="ja-JP" altLang="en-US" sz="900" dirty="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拡張性は描けるか</a:t>
                </a:r>
              </a:p>
            </p:txBody>
          </p:sp>
          <p:sp>
            <p:nvSpPr>
              <p:cNvPr id="34" name="楕円 33">
                <a:extLst>
                  <a:ext uri="{FF2B5EF4-FFF2-40B4-BE49-F238E27FC236}">
                    <a16:creationId xmlns:a16="http://schemas.microsoft.com/office/drawing/2014/main" id="{53C5DA7C-16E5-9BA9-0082-901525B322E3}"/>
                  </a:ext>
                </a:extLst>
              </p:cNvPr>
              <p:cNvSpPr/>
              <p:nvPr/>
            </p:nvSpPr>
            <p:spPr>
              <a:xfrm>
                <a:off x="2311287" y="5570090"/>
                <a:ext cx="129316" cy="129316"/>
              </a:xfrm>
              <a:prstGeom prst="ellipse">
                <a:avLst/>
              </a:prstGeom>
              <a:solidFill>
                <a:srgbClr val="0070C0"/>
              </a:solidFill>
              <a:ln w="9525"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/>
                <a:r>
                  <a:rPr lang="en-US" altLang="ja-JP" sz="800" dirty="0">
                    <a:solidFill>
                      <a:schemeClr val="bg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7</a:t>
                </a:r>
                <a:endParaRPr kumimoji="1" lang="ja-JP" altLang="en-US" sz="800" dirty="0">
                  <a:solidFill>
                    <a:schemeClr val="bg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8F656357-7A8D-4AC2-6207-50893E780AA2}"/>
                </a:ext>
              </a:extLst>
            </p:cNvPr>
            <p:cNvCxnSpPr>
              <a:cxnSpLocks/>
            </p:cNvCxnSpPr>
            <p:nvPr/>
          </p:nvCxnSpPr>
          <p:spPr>
            <a:xfrm>
              <a:off x="2375945" y="5957061"/>
              <a:ext cx="9351194" cy="0"/>
            </a:xfrm>
            <a:prstGeom prst="line">
              <a:avLst/>
            </a:prstGeom>
            <a:ln w="9525"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コネクタ: カギ線 28">
              <a:extLst>
                <a:ext uri="{FF2B5EF4-FFF2-40B4-BE49-F238E27FC236}">
                  <a16:creationId xmlns:a16="http://schemas.microsoft.com/office/drawing/2014/main" id="{C6795088-AF2C-27B1-81DD-D20380ED995E}"/>
                </a:ext>
              </a:extLst>
            </p:cNvPr>
            <p:cNvCxnSpPr>
              <a:cxnSpLocks/>
              <a:stCxn id="11" idx="3"/>
              <a:endCxn id="39" idx="1"/>
            </p:cNvCxnSpPr>
            <p:nvPr/>
          </p:nvCxnSpPr>
          <p:spPr>
            <a:xfrm>
              <a:off x="2090845" y="2330844"/>
              <a:ext cx="285100" cy="2638277"/>
            </a:xfrm>
            <a:prstGeom prst="bentConnector3">
              <a:avLst>
                <a:gd name="adj1" fmla="val 50000"/>
              </a:avLst>
            </a:prstGeom>
            <a:ln w="9525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コネクタ: カギ線 29">
              <a:extLst>
                <a:ext uri="{FF2B5EF4-FFF2-40B4-BE49-F238E27FC236}">
                  <a16:creationId xmlns:a16="http://schemas.microsoft.com/office/drawing/2014/main" id="{E8E629A7-B931-EBA8-19A1-9ACD0AC2AA52}"/>
                </a:ext>
              </a:extLst>
            </p:cNvPr>
            <p:cNvCxnSpPr>
              <a:cxnSpLocks/>
              <a:stCxn id="11" idx="3"/>
              <a:endCxn id="36" idx="1"/>
            </p:cNvCxnSpPr>
            <p:nvPr/>
          </p:nvCxnSpPr>
          <p:spPr>
            <a:xfrm>
              <a:off x="2090845" y="2330844"/>
              <a:ext cx="285100" cy="3297521"/>
            </a:xfrm>
            <a:prstGeom prst="bentConnector3">
              <a:avLst>
                <a:gd name="adj1" fmla="val 50000"/>
              </a:avLst>
            </a:prstGeom>
            <a:ln w="9525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コネクタ: カギ線 30">
              <a:extLst>
                <a:ext uri="{FF2B5EF4-FFF2-40B4-BE49-F238E27FC236}">
                  <a16:creationId xmlns:a16="http://schemas.microsoft.com/office/drawing/2014/main" id="{D74DADDF-DBF6-F7F4-57CE-8DF00D612FC7}"/>
                </a:ext>
              </a:extLst>
            </p:cNvPr>
            <p:cNvCxnSpPr>
              <a:cxnSpLocks/>
              <a:stCxn id="11" idx="3"/>
              <a:endCxn id="33" idx="1"/>
            </p:cNvCxnSpPr>
            <p:nvPr/>
          </p:nvCxnSpPr>
          <p:spPr>
            <a:xfrm>
              <a:off x="2090845" y="2330844"/>
              <a:ext cx="285100" cy="3956761"/>
            </a:xfrm>
            <a:prstGeom prst="bentConnector3">
              <a:avLst>
                <a:gd name="adj1" fmla="val 50000"/>
              </a:avLst>
            </a:prstGeom>
            <a:ln w="9525"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B526D8F2-1B23-887D-EE87-69004F4AA375}"/>
              </a:ext>
            </a:extLst>
          </p:cNvPr>
          <p:cNvSpPr/>
          <p:nvPr/>
        </p:nvSpPr>
        <p:spPr>
          <a:xfrm>
            <a:off x="180119" y="164351"/>
            <a:ext cx="11816137" cy="3838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rgbClr val="0070C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論点と検討結果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C8F59439-85EE-053A-3857-B84669EF9C9F}"/>
              </a:ext>
            </a:extLst>
          </p:cNvPr>
          <p:cNvSpPr/>
          <p:nvPr/>
        </p:nvSpPr>
        <p:spPr>
          <a:xfrm>
            <a:off x="180119" y="603402"/>
            <a:ext cx="11816137" cy="680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新規事業の成否は、偶然や勢いで決まるものではない。</a:t>
            </a:r>
            <a:endParaRPr kumimoji="1"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市場・顧客・競合・収益構造・検証体制・資源配分・拡張性といった複数の論点を丁寧に分解し、一つひとつの仮説を検証し続ける姿勢が成功確率を高める。</a:t>
            </a:r>
            <a:endParaRPr kumimoji="1"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重要なのは、思いつきを実行することではなく、勝てる構造を設計し、学習し続ける組織を築くことである。</a:t>
            </a:r>
            <a:endParaRPr kumimoji="1"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8160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874</Words>
  <Application>Microsoft Office PowerPoint</Application>
  <PresentationFormat>ワイド画面</PresentationFormat>
  <Paragraphs>53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2026-02-14T06:04:05Z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