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6061" r:id="rId5"/>
    <p:sldId id="263" r:id="rId6"/>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9F9F9"/>
    <a:srgbClr val="1924FF"/>
    <a:srgbClr val="77BF3F"/>
    <a:srgbClr val="FAC60A"/>
    <a:srgbClr val="46CBE1"/>
    <a:srgbClr val="00D0A8"/>
    <a:srgbClr val="99FFCC"/>
    <a:srgbClr val="FDF8ED"/>
    <a:srgbClr val="9A0000"/>
    <a:srgbClr val="FFFF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8C0BCA2-7A9B-4166-AF68-20C0176F1927}" v="456" dt="2026-02-14T05:58:18.243"/>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226" autoAdjust="0"/>
    <p:restoredTop sz="94660"/>
  </p:normalViewPr>
  <p:slideViewPr>
    <p:cSldViewPr snapToGrid="0">
      <p:cViewPr varScale="1">
        <p:scale>
          <a:sx n="80" d="100"/>
          <a:sy n="80" d="100"/>
        </p:scale>
        <p:origin x="172" y="44"/>
      </p:cViewPr>
      <p:guideLst/>
    </p:cSldViewPr>
  </p:slideViewPr>
  <p:notesTextViewPr>
    <p:cViewPr>
      <p:scale>
        <a:sx n="1" d="1"/>
        <a:sy n="1" d="1"/>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松浦英宗" userId="9b03fd3a-662f-49ff-9af1-1b93cf7aab22" providerId="ADAL" clId="{56E9DFAE-DDAD-4FCA-8AED-56B2D15DB479}"/>
    <pc:docChg chg="undo redo custSel addSld delSld modSld sldOrd">
      <pc:chgData name="松浦英宗" userId="9b03fd3a-662f-49ff-9af1-1b93cf7aab22" providerId="ADAL" clId="{56E9DFAE-DDAD-4FCA-8AED-56B2D15DB479}" dt="2026-02-14T06:04:44.223" v="21196" actId="47"/>
      <pc:docMkLst>
        <pc:docMk/>
      </pc:docMkLst>
      <pc:sldChg chg="add">
        <pc:chgData name="松浦英宗" userId="9b03fd3a-662f-49ff-9af1-1b93cf7aab22" providerId="ADAL" clId="{56E9DFAE-DDAD-4FCA-8AED-56B2D15DB479}" dt="2026-02-02T12:50:04.162" v="375"/>
        <pc:sldMkLst>
          <pc:docMk/>
          <pc:sldMk cId="1797772947" sldId="263"/>
        </pc:sldMkLst>
      </pc:sldChg>
      <pc:sldChg chg="addSp delSp modSp add del mod ord">
        <pc:chgData name="松浦英宗" userId="9b03fd3a-662f-49ff-9af1-1b93cf7aab22" providerId="ADAL" clId="{56E9DFAE-DDAD-4FCA-8AED-56B2D15DB479}" dt="2026-02-14T06:04:44.223" v="21196" actId="47"/>
        <pc:sldMkLst>
          <pc:docMk/>
          <pc:sldMk cId="2861357872" sldId="6057"/>
        </pc:sldMkLst>
        <pc:spChg chg="add del mod topLvl">
          <ac:chgData name="松浦英宗" userId="9b03fd3a-662f-49ff-9af1-1b93cf7aab22" providerId="ADAL" clId="{56E9DFAE-DDAD-4FCA-8AED-56B2D15DB479}" dt="2026-02-14T04:26:02.045" v="20124" actId="478"/>
          <ac:spMkLst>
            <pc:docMk/>
            <pc:sldMk cId="2861357872" sldId="6057"/>
            <ac:spMk id="2" creationId="{B2BC2440-CAED-002C-573B-17272FAB475C}"/>
          </ac:spMkLst>
        </pc:spChg>
        <pc:spChg chg="mod">
          <ac:chgData name="松浦英宗" userId="9b03fd3a-662f-49ff-9af1-1b93cf7aab22" providerId="ADAL" clId="{56E9DFAE-DDAD-4FCA-8AED-56B2D15DB479}" dt="2026-02-14T04:27:39.625" v="20133"/>
          <ac:spMkLst>
            <pc:docMk/>
            <pc:sldMk cId="2861357872" sldId="6057"/>
            <ac:spMk id="3" creationId="{5F7D5178-A94D-F89D-D10C-D3B4067C606E}"/>
          </ac:spMkLst>
        </pc:spChg>
        <pc:spChg chg="add mod">
          <ac:chgData name="松浦英宗" userId="9b03fd3a-662f-49ff-9af1-1b93cf7aab22" providerId="ADAL" clId="{56E9DFAE-DDAD-4FCA-8AED-56B2D15DB479}" dt="2026-02-14T04:27:39.625" v="20133"/>
          <ac:spMkLst>
            <pc:docMk/>
            <pc:sldMk cId="2861357872" sldId="6057"/>
            <ac:spMk id="4" creationId="{18C55448-941C-24C5-49DC-2148B22AA17F}"/>
          </ac:spMkLst>
        </pc:spChg>
        <pc:spChg chg="mod">
          <ac:chgData name="松浦英宗" userId="9b03fd3a-662f-49ff-9af1-1b93cf7aab22" providerId="ADAL" clId="{56E9DFAE-DDAD-4FCA-8AED-56B2D15DB479}" dt="2026-02-14T04:27:37.744" v="20130"/>
          <ac:spMkLst>
            <pc:docMk/>
            <pc:sldMk cId="2861357872" sldId="6057"/>
            <ac:spMk id="22" creationId="{3AF783C8-AA34-0022-27F7-B113D76438DA}"/>
          </ac:spMkLst>
        </pc:spChg>
        <pc:spChg chg="mod">
          <ac:chgData name="松浦英宗" userId="9b03fd3a-662f-49ff-9af1-1b93cf7aab22" providerId="ADAL" clId="{56E9DFAE-DDAD-4FCA-8AED-56B2D15DB479}" dt="2026-02-14T04:27:37.744" v="20130"/>
          <ac:spMkLst>
            <pc:docMk/>
            <pc:sldMk cId="2861357872" sldId="6057"/>
            <ac:spMk id="29" creationId="{9E424406-97A9-8E7E-34D8-6D2C6519ABD6}"/>
          </ac:spMkLst>
        </pc:spChg>
        <pc:spChg chg="mod">
          <ac:chgData name="松浦英宗" userId="9b03fd3a-662f-49ff-9af1-1b93cf7aab22" providerId="ADAL" clId="{56E9DFAE-DDAD-4FCA-8AED-56B2D15DB479}" dt="2026-02-14T04:27:37.744" v="20130"/>
          <ac:spMkLst>
            <pc:docMk/>
            <pc:sldMk cId="2861357872" sldId="6057"/>
            <ac:spMk id="32" creationId="{8A6459A1-6744-AF55-AB3A-519C9592FE89}"/>
          </ac:spMkLst>
        </pc:spChg>
        <pc:spChg chg="mod">
          <ac:chgData name="松浦英宗" userId="9b03fd3a-662f-49ff-9af1-1b93cf7aab22" providerId="ADAL" clId="{56E9DFAE-DDAD-4FCA-8AED-56B2D15DB479}" dt="2026-02-14T04:27:37.744" v="20130"/>
          <ac:spMkLst>
            <pc:docMk/>
            <pc:sldMk cId="2861357872" sldId="6057"/>
            <ac:spMk id="36" creationId="{70272274-EA00-BB19-B4C1-0BB59BCFB723}"/>
          </ac:spMkLst>
        </pc:spChg>
        <pc:spChg chg="mod">
          <ac:chgData name="松浦英宗" userId="9b03fd3a-662f-49ff-9af1-1b93cf7aab22" providerId="ADAL" clId="{56E9DFAE-DDAD-4FCA-8AED-56B2D15DB479}" dt="2026-02-14T04:27:37.744" v="20130"/>
          <ac:spMkLst>
            <pc:docMk/>
            <pc:sldMk cId="2861357872" sldId="6057"/>
            <ac:spMk id="37" creationId="{94FB7DDE-9258-CE4E-2AB1-6F74C4FC942F}"/>
          </ac:spMkLst>
        </pc:spChg>
        <pc:spChg chg="mod">
          <ac:chgData name="松浦英宗" userId="9b03fd3a-662f-49ff-9af1-1b93cf7aab22" providerId="ADAL" clId="{56E9DFAE-DDAD-4FCA-8AED-56B2D15DB479}" dt="2026-02-14T04:27:37.744" v="20130"/>
          <ac:spMkLst>
            <pc:docMk/>
            <pc:sldMk cId="2861357872" sldId="6057"/>
            <ac:spMk id="41" creationId="{1439708D-01BC-4B50-4AB9-4D68851BA1F5}"/>
          </ac:spMkLst>
        </pc:spChg>
        <pc:spChg chg="mod">
          <ac:chgData name="松浦英宗" userId="9b03fd3a-662f-49ff-9af1-1b93cf7aab22" providerId="ADAL" clId="{56E9DFAE-DDAD-4FCA-8AED-56B2D15DB479}" dt="2026-02-14T04:27:37.744" v="20130"/>
          <ac:spMkLst>
            <pc:docMk/>
            <pc:sldMk cId="2861357872" sldId="6057"/>
            <ac:spMk id="43" creationId="{59FF2DE8-C753-1DE7-2E3B-3D1B621E602D}"/>
          </ac:spMkLst>
        </pc:spChg>
        <pc:spChg chg="mod">
          <ac:chgData name="松浦英宗" userId="9b03fd3a-662f-49ff-9af1-1b93cf7aab22" providerId="ADAL" clId="{56E9DFAE-DDAD-4FCA-8AED-56B2D15DB479}" dt="2026-02-14T04:27:37.744" v="20130"/>
          <ac:spMkLst>
            <pc:docMk/>
            <pc:sldMk cId="2861357872" sldId="6057"/>
            <ac:spMk id="48" creationId="{3BFCA2F7-95D3-6A90-5628-D3F20156D458}"/>
          </ac:spMkLst>
        </pc:spChg>
        <pc:spChg chg="mod">
          <ac:chgData name="松浦英宗" userId="9b03fd3a-662f-49ff-9af1-1b93cf7aab22" providerId="ADAL" clId="{56E9DFAE-DDAD-4FCA-8AED-56B2D15DB479}" dt="2026-02-14T04:27:37.744" v="20130"/>
          <ac:spMkLst>
            <pc:docMk/>
            <pc:sldMk cId="2861357872" sldId="6057"/>
            <ac:spMk id="49" creationId="{1CAD29B4-C25B-E306-615E-5CBF359FD6EC}"/>
          </ac:spMkLst>
        </pc:spChg>
        <pc:spChg chg="mod">
          <ac:chgData name="松浦英宗" userId="9b03fd3a-662f-49ff-9af1-1b93cf7aab22" providerId="ADAL" clId="{56E9DFAE-DDAD-4FCA-8AED-56B2D15DB479}" dt="2026-02-14T04:27:43.687" v="20135"/>
          <ac:spMkLst>
            <pc:docMk/>
            <pc:sldMk cId="2861357872" sldId="6057"/>
            <ac:spMk id="52" creationId="{1649AE20-C58D-E2DA-A416-5B4F320E9814}"/>
          </ac:spMkLst>
        </pc:spChg>
        <pc:spChg chg="mod">
          <ac:chgData name="松浦英宗" userId="9b03fd3a-662f-49ff-9af1-1b93cf7aab22" providerId="ADAL" clId="{56E9DFAE-DDAD-4FCA-8AED-56B2D15DB479}" dt="2026-02-14T04:27:43.687" v="20135"/>
          <ac:spMkLst>
            <pc:docMk/>
            <pc:sldMk cId="2861357872" sldId="6057"/>
            <ac:spMk id="53" creationId="{A63E3286-6926-811E-6B08-BA4BD2C4E254}"/>
          </ac:spMkLst>
        </pc:spChg>
        <pc:spChg chg="mod">
          <ac:chgData name="松浦英宗" userId="9b03fd3a-662f-49ff-9af1-1b93cf7aab22" providerId="ADAL" clId="{56E9DFAE-DDAD-4FCA-8AED-56B2D15DB479}" dt="2026-02-14T04:27:39.652" v="20134"/>
          <ac:spMkLst>
            <pc:docMk/>
            <pc:sldMk cId="2861357872" sldId="6057"/>
            <ac:spMk id="73" creationId="{0A977598-4813-FE6A-9A0C-32831294A13F}"/>
          </ac:spMkLst>
        </pc:spChg>
        <pc:spChg chg="mod">
          <ac:chgData name="松浦英宗" userId="9b03fd3a-662f-49ff-9af1-1b93cf7aab22" providerId="ADAL" clId="{56E9DFAE-DDAD-4FCA-8AED-56B2D15DB479}" dt="2026-02-14T04:27:39.652" v="20134"/>
          <ac:spMkLst>
            <pc:docMk/>
            <pc:sldMk cId="2861357872" sldId="6057"/>
            <ac:spMk id="74" creationId="{BA992E0C-1A19-20ED-637F-79CC714879F4}"/>
          </ac:spMkLst>
        </pc:spChg>
        <pc:spChg chg="mod">
          <ac:chgData name="松浦英宗" userId="9b03fd3a-662f-49ff-9af1-1b93cf7aab22" providerId="ADAL" clId="{56E9DFAE-DDAD-4FCA-8AED-56B2D15DB479}" dt="2026-02-14T04:27:39.652" v="20134"/>
          <ac:spMkLst>
            <pc:docMk/>
            <pc:sldMk cId="2861357872" sldId="6057"/>
            <ac:spMk id="77" creationId="{BB80A3DF-0807-AE52-7519-3A984D0A63BC}"/>
          </ac:spMkLst>
        </pc:spChg>
        <pc:spChg chg="mod">
          <ac:chgData name="松浦英宗" userId="9b03fd3a-662f-49ff-9af1-1b93cf7aab22" providerId="ADAL" clId="{56E9DFAE-DDAD-4FCA-8AED-56B2D15DB479}" dt="2026-02-14T04:27:39.652" v="20134"/>
          <ac:spMkLst>
            <pc:docMk/>
            <pc:sldMk cId="2861357872" sldId="6057"/>
            <ac:spMk id="79" creationId="{5ACDD024-EE1D-BB96-DE73-65A69B4809CA}"/>
          </ac:spMkLst>
        </pc:spChg>
        <pc:spChg chg="mod">
          <ac:chgData name="松浦英宗" userId="9b03fd3a-662f-49ff-9af1-1b93cf7aab22" providerId="ADAL" clId="{56E9DFAE-DDAD-4FCA-8AED-56B2D15DB479}" dt="2026-02-14T04:27:39.652" v="20134"/>
          <ac:spMkLst>
            <pc:docMk/>
            <pc:sldMk cId="2861357872" sldId="6057"/>
            <ac:spMk id="82" creationId="{51EEF071-B1EF-2FE2-2B1F-D25F4E527551}"/>
          </ac:spMkLst>
        </pc:spChg>
        <pc:spChg chg="mod">
          <ac:chgData name="松浦英宗" userId="9b03fd3a-662f-49ff-9af1-1b93cf7aab22" providerId="ADAL" clId="{56E9DFAE-DDAD-4FCA-8AED-56B2D15DB479}" dt="2026-02-14T04:27:39.652" v="20134"/>
          <ac:spMkLst>
            <pc:docMk/>
            <pc:sldMk cId="2861357872" sldId="6057"/>
            <ac:spMk id="89" creationId="{38F5F0DB-DF96-A222-F47C-1DB102801157}"/>
          </ac:spMkLst>
        </pc:spChg>
        <pc:spChg chg="mod">
          <ac:chgData name="松浦英宗" userId="9b03fd3a-662f-49ff-9af1-1b93cf7aab22" providerId="ADAL" clId="{56E9DFAE-DDAD-4FCA-8AED-56B2D15DB479}" dt="2026-02-14T04:27:39.652" v="20134"/>
          <ac:spMkLst>
            <pc:docMk/>
            <pc:sldMk cId="2861357872" sldId="6057"/>
            <ac:spMk id="90" creationId="{7C26EA1A-53CF-0C63-77F7-F9B605B2AB9B}"/>
          </ac:spMkLst>
        </pc:spChg>
        <pc:spChg chg="mod">
          <ac:chgData name="松浦英宗" userId="9b03fd3a-662f-49ff-9af1-1b93cf7aab22" providerId="ADAL" clId="{56E9DFAE-DDAD-4FCA-8AED-56B2D15DB479}" dt="2026-02-14T04:27:39.652" v="20134"/>
          <ac:spMkLst>
            <pc:docMk/>
            <pc:sldMk cId="2861357872" sldId="6057"/>
            <ac:spMk id="91" creationId="{CC9BFA51-0CE8-26C4-A807-BEE2D97FA791}"/>
          </ac:spMkLst>
        </pc:spChg>
        <pc:spChg chg="mod">
          <ac:chgData name="松浦英宗" userId="9b03fd3a-662f-49ff-9af1-1b93cf7aab22" providerId="ADAL" clId="{56E9DFAE-DDAD-4FCA-8AED-56B2D15DB479}" dt="2026-02-14T04:27:39.652" v="20134"/>
          <ac:spMkLst>
            <pc:docMk/>
            <pc:sldMk cId="2861357872" sldId="6057"/>
            <ac:spMk id="93" creationId="{7F61EAB8-1C0C-7594-E995-EF4AEA49E701}"/>
          </ac:spMkLst>
        </pc:spChg>
        <pc:spChg chg="mod">
          <ac:chgData name="松浦英宗" userId="9b03fd3a-662f-49ff-9af1-1b93cf7aab22" providerId="ADAL" clId="{56E9DFAE-DDAD-4FCA-8AED-56B2D15DB479}" dt="2026-02-14T04:27:39.652" v="20134"/>
          <ac:spMkLst>
            <pc:docMk/>
            <pc:sldMk cId="2861357872" sldId="6057"/>
            <ac:spMk id="97" creationId="{5A6DD274-589F-E6D2-B511-70258FEC79D3}"/>
          </ac:spMkLst>
        </pc:spChg>
        <pc:spChg chg="mod">
          <ac:chgData name="松浦英宗" userId="9b03fd3a-662f-49ff-9af1-1b93cf7aab22" providerId="ADAL" clId="{56E9DFAE-DDAD-4FCA-8AED-56B2D15DB479}" dt="2026-02-14T04:27:45.845" v="20139"/>
          <ac:spMkLst>
            <pc:docMk/>
            <pc:sldMk cId="2861357872" sldId="6057"/>
            <ac:spMk id="101" creationId="{A85E9F48-D0A3-D698-FD31-BD77A63763B5}"/>
          </ac:spMkLst>
        </pc:spChg>
        <pc:spChg chg="mod">
          <ac:chgData name="松浦英宗" userId="9b03fd3a-662f-49ff-9af1-1b93cf7aab22" providerId="ADAL" clId="{56E9DFAE-DDAD-4FCA-8AED-56B2D15DB479}" dt="2026-02-14T04:27:45.845" v="20139"/>
          <ac:spMkLst>
            <pc:docMk/>
            <pc:sldMk cId="2861357872" sldId="6057"/>
            <ac:spMk id="102" creationId="{FC1CA222-4063-6CE4-01AD-0A28DF8DF42B}"/>
          </ac:spMkLst>
        </pc:spChg>
        <pc:spChg chg="mod">
          <ac:chgData name="松浦英宗" userId="9b03fd3a-662f-49ff-9af1-1b93cf7aab22" providerId="ADAL" clId="{56E9DFAE-DDAD-4FCA-8AED-56B2D15DB479}" dt="2026-02-14T04:27:43.694" v="20136"/>
          <ac:spMkLst>
            <pc:docMk/>
            <pc:sldMk cId="2861357872" sldId="6057"/>
            <ac:spMk id="122" creationId="{8390EF03-5B89-C8D0-3E21-ED2B5F9DA7D3}"/>
          </ac:spMkLst>
        </pc:spChg>
        <pc:spChg chg="mod">
          <ac:chgData name="松浦英宗" userId="9b03fd3a-662f-49ff-9af1-1b93cf7aab22" providerId="ADAL" clId="{56E9DFAE-DDAD-4FCA-8AED-56B2D15DB479}" dt="2026-02-14T04:27:43.694" v="20136"/>
          <ac:spMkLst>
            <pc:docMk/>
            <pc:sldMk cId="2861357872" sldId="6057"/>
            <ac:spMk id="127" creationId="{E397056B-0BFE-5F15-325F-6250A2738CE2}"/>
          </ac:spMkLst>
        </pc:spChg>
        <pc:spChg chg="mod">
          <ac:chgData name="松浦英宗" userId="9b03fd3a-662f-49ff-9af1-1b93cf7aab22" providerId="ADAL" clId="{56E9DFAE-DDAD-4FCA-8AED-56B2D15DB479}" dt="2026-02-14T04:27:43.694" v="20136"/>
          <ac:spMkLst>
            <pc:docMk/>
            <pc:sldMk cId="2861357872" sldId="6057"/>
            <ac:spMk id="129" creationId="{0FE991FA-9352-8600-1EDD-A7804F9227A1}"/>
          </ac:spMkLst>
        </pc:spChg>
        <pc:spChg chg="mod">
          <ac:chgData name="松浦英宗" userId="9b03fd3a-662f-49ff-9af1-1b93cf7aab22" providerId="ADAL" clId="{56E9DFAE-DDAD-4FCA-8AED-56B2D15DB479}" dt="2026-02-14T04:27:43.694" v="20136"/>
          <ac:spMkLst>
            <pc:docMk/>
            <pc:sldMk cId="2861357872" sldId="6057"/>
            <ac:spMk id="133" creationId="{9487D42E-DF41-8922-EEBD-2CD39A5387B7}"/>
          </ac:spMkLst>
        </pc:spChg>
        <pc:spChg chg="mod">
          <ac:chgData name="松浦英宗" userId="9b03fd3a-662f-49ff-9af1-1b93cf7aab22" providerId="ADAL" clId="{56E9DFAE-DDAD-4FCA-8AED-56B2D15DB479}" dt="2026-02-14T04:27:43.694" v="20136"/>
          <ac:spMkLst>
            <pc:docMk/>
            <pc:sldMk cId="2861357872" sldId="6057"/>
            <ac:spMk id="134" creationId="{16C108C3-7455-ACF7-570E-72FF07B96080}"/>
          </ac:spMkLst>
        </pc:spChg>
        <pc:spChg chg="mod">
          <ac:chgData name="松浦英宗" userId="9b03fd3a-662f-49ff-9af1-1b93cf7aab22" providerId="ADAL" clId="{56E9DFAE-DDAD-4FCA-8AED-56B2D15DB479}" dt="2026-02-14T04:27:43.694" v="20136"/>
          <ac:spMkLst>
            <pc:docMk/>
            <pc:sldMk cId="2861357872" sldId="6057"/>
            <ac:spMk id="136" creationId="{D5FEA8C5-A6EA-988F-5187-6729423DFCAC}"/>
          </ac:spMkLst>
        </pc:spChg>
        <pc:spChg chg="mod">
          <ac:chgData name="松浦英宗" userId="9b03fd3a-662f-49ff-9af1-1b93cf7aab22" providerId="ADAL" clId="{56E9DFAE-DDAD-4FCA-8AED-56B2D15DB479}" dt="2026-02-14T04:27:43.694" v="20136"/>
          <ac:spMkLst>
            <pc:docMk/>
            <pc:sldMk cId="2861357872" sldId="6057"/>
            <ac:spMk id="141" creationId="{5A3C3565-F0C0-B9FD-8B17-BB5BE5D4B40A}"/>
          </ac:spMkLst>
        </pc:spChg>
        <pc:spChg chg="mod">
          <ac:chgData name="松浦英宗" userId="9b03fd3a-662f-49ff-9af1-1b93cf7aab22" providerId="ADAL" clId="{56E9DFAE-DDAD-4FCA-8AED-56B2D15DB479}" dt="2026-02-14T04:27:43.694" v="20136"/>
          <ac:spMkLst>
            <pc:docMk/>
            <pc:sldMk cId="2861357872" sldId="6057"/>
            <ac:spMk id="143" creationId="{002DA6E5-A751-B512-8282-8A5D87CCCAF6}"/>
          </ac:spMkLst>
        </pc:spChg>
        <pc:spChg chg="mod">
          <ac:chgData name="松浦英宗" userId="9b03fd3a-662f-49ff-9af1-1b93cf7aab22" providerId="ADAL" clId="{56E9DFAE-DDAD-4FCA-8AED-56B2D15DB479}" dt="2026-02-14T04:27:43.694" v="20136"/>
          <ac:spMkLst>
            <pc:docMk/>
            <pc:sldMk cId="2861357872" sldId="6057"/>
            <ac:spMk id="145" creationId="{D0515556-D913-E851-C662-6480B4296185}"/>
          </ac:spMkLst>
        </pc:spChg>
        <pc:spChg chg="mod">
          <ac:chgData name="松浦英宗" userId="9b03fd3a-662f-49ff-9af1-1b93cf7aab22" providerId="ADAL" clId="{56E9DFAE-DDAD-4FCA-8AED-56B2D15DB479}" dt="2026-02-14T04:27:43.694" v="20136"/>
          <ac:spMkLst>
            <pc:docMk/>
            <pc:sldMk cId="2861357872" sldId="6057"/>
            <ac:spMk id="147" creationId="{406B81C4-26BD-EB96-519B-6CCEE8000938}"/>
          </ac:spMkLst>
        </pc:spChg>
        <pc:spChg chg="add del mod">
          <ac:chgData name="松浦英宗" userId="9b03fd3a-662f-49ff-9af1-1b93cf7aab22" providerId="ADAL" clId="{56E9DFAE-DDAD-4FCA-8AED-56B2D15DB479}" dt="2026-02-14T04:53:57.105" v="20498" actId="478"/>
          <ac:spMkLst>
            <pc:docMk/>
            <pc:sldMk cId="2861357872" sldId="6057"/>
            <ac:spMk id="150" creationId="{DA0ABE93-FCED-5DCE-D9C7-7C4C9A4E9415}"/>
          </ac:spMkLst>
        </pc:spChg>
        <pc:spChg chg="mod">
          <ac:chgData name="松浦英宗" userId="9b03fd3a-662f-49ff-9af1-1b93cf7aab22" providerId="ADAL" clId="{56E9DFAE-DDAD-4FCA-8AED-56B2D15DB479}" dt="2026-02-14T04:55:11.790" v="20569" actId="6549"/>
          <ac:spMkLst>
            <pc:docMk/>
            <pc:sldMk cId="2861357872" sldId="6057"/>
            <ac:spMk id="151" creationId="{7E3F13DA-02F1-91DB-7496-949034FFD975}"/>
          </ac:spMkLst>
        </pc:spChg>
        <pc:spChg chg="del mod">
          <ac:chgData name="松浦英宗" userId="9b03fd3a-662f-49ff-9af1-1b93cf7aab22" providerId="ADAL" clId="{56E9DFAE-DDAD-4FCA-8AED-56B2D15DB479}" dt="2026-02-14T04:31:04.530" v="20170" actId="478"/>
          <ac:spMkLst>
            <pc:docMk/>
            <pc:sldMk cId="2861357872" sldId="6057"/>
            <ac:spMk id="152" creationId="{A82B019E-C9EE-3AE6-8227-96663CE73143}"/>
          </ac:spMkLst>
        </pc:spChg>
        <pc:spChg chg="mod">
          <ac:chgData name="松浦英宗" userId="9b03fd3a-662f-49ff-9af1-1b93cf7aab22" providerId="ADAL" clId="{56E9DFAE-DDAD-4FCA-8AED-56B2D15DB479}" dt="2026-02-14T04:54:09.291" v="20513" actId="403"/>
          <ac:spMkLst>
            <pc:docMk/>
            <pc:sldMk cId="2861357872" sldId="6057"/>
            <ac:spMk id="169" creationId="{3D6AF64E-73F7-A512-B3C8-482B40A9C5BC}"/>
          </ac:spMkLst>
        </pc:spChg>
        <pc:spChg chg="mod">
          <ac:chgData name="松浦英宗" userId="9b03fd3a-662f-49ff-9af1-1b93cf7aab22" providerId="ADAL" clId="{56E9DFAE-DDAD-4FCA-8AED-56B2D15DB479}" dt="2026-02-14T04:54:32.191" v="20515" actId="14100"/>
          <ac:spMkLst>
            <pc:docMk/>
            <pc:sldMk cId="2861357872" sldId="6057"/>
            <ac:spMk id="170" creationId="{C4F6F9D7-DFD1-A0C7-2061-77DDA377ED59}"/>
          </ac:spMkLst>
        </pc:spChg>
        <pc:spChg chg="mod">
          <ac:chgData name="松浦英宗" userId="9b03fd3a-662f-49ff-9af1-1b93cf7aab22" providerId="ADAL" clId="{56E9DFAE-DDAD-4FCA-8AED-56B2D15DB479}" dt="2026-02-14T04:54:36.430" v="20517" actId="20577"/>
          <ac:spMkLst>
            <pc:docMk/>
            <pc:sldMk cId="2861357872" sldId="6057"/>
            <ac:spMk id="171" creationId="{7DA6DE2F-E031-3DCE-3500-5EC39032D400}"/>
          </ac:spMkLst>
        </pc:spChg>
        <pc:spChg chg="mod">
          <ac:chgData name="松浦英宗" userId="9b03fd3a-662f-49ff-9af1-1b93cf7aab22" providerId="ADAL" clId="{56E9DFAE-DDAD-4FCA-8AED-56B2D15DB479}" dt="2026-02-14T04:54:23.420" v="20514" actId="14100"/>
          <ac:spMkLst>
            <pc:docMk/>
            <pc:sldMk cId="2861357872" sldId="6057"/>
            <ac:spMk id="173" creationId="{A7E33A21-BBFE-29DE-FB62-E4829B2A2866}"/>
          </ac:spMkLst>
        </pc:spChg>
        <pc:spChg chg="mod">
          <ac:chgData name="松浦英宗" userId="9b03fd3a-662f-49ff-9af1-1b93cf7aab22" providerId="ADAL" clId="{56E9DFAE-DDAD-4FCA-8AED-56B2D15DB479}" dt="2026-02-14T04:54:32.191" v="20515" actId="14100"/>
          <ac:spMkLst>
            <pc:docMk/>
            <pc:sldMk cId="2861357872" sldId="6057"/>
            <ac:spMk id="174" creationId="{263A50F2-4989-078A-E95D-1F59CADC9AE4}"/>
          </ac:spMkLst>
        </pc:spChg>
        <pc:spChg chg="mod">
          <ac:chgData name="松浦英宗" userId="9b03fd3a-662f-49ff-9af1-1b93cf7aab22" providerId="ADAL" clId="{56E9DFAE-DDAD-4FCA-8AED-56B2D15DB479}" dt="2026-02-14T04:54:23.420" v="20514" actId="14100"/>
          <ac:spMkLst>
            <pc:docMk/>
            <pc:sldMk cId="2861357872" sldId="6057"/>
            <ac:spMk id="175" creationId="{14EEE0B0-2B27-418F-941D-C3D3A93900AA}"/>
          </ac:spMkLst>
        </pc:spChg>
        <pc:spChg chg="mod">
          <ac:chgData name="松浦英宗" userId="9b03fd3a-662f-49ff-9af1-1b93cf7aab22" providerId="ADAL" clId="{56E9DFAE-DDAD-4FCA-8AED-56B2D15DB479}" dt="2026-02-14T04:54:32.191" v="20515" actId="14100"/>
          <ac:spMkLst>
            <pc:docMk/>
            <pc:sldMk cId="2861357872" sldId="6057"/>
            <ac:spMk id="176" creationId="{2C83CF3F-DF95-9ED5-BE76-A2517444EE40}"/>
          </ac:spMkLst>
        </pc:spChg>
        <pc:spChg chg="mod">
          <ac:chgData name="松浦英宗" userId="9b03fd3a-662f-49ff-9af1-1b93cf7aab22" providerId="ADAL" clId="{56E9DFAE-DDAD-4FCA-8AED-56B2D15DB479}" dt="2026-02-14T04:54:34.500" v="20516" actId="20577"/>
          <ac:spMkLst>
            <pc:docMk/>
            <pc:sldMk cId="2861357872" sldId="6057"/>
            <ac:spMk id="177" creationId="{D2CC8367-2AD9-7A53-3C60-B8D1069ECE3B}"/>
          </ac:spMkLst>
        </pc:spChg>
        <pc:spChg chg="mod">
          <ac:chgData name="松浦英宗" userId="9b03fd3a-662f-49ff-9af1-1b93cf7aab22" providerId="ADAL" clId="{56E9DFAE-DDAD-4FCA-8AED-56B2D15DB479}" dt="2026-02-14T04:54:09.291" v="20513" actId="403"/>
          <ac:spMkLst>
            <pc:docMk/>
            <pc:sldMk cId="2861357872" sldId="6057"/>
            <ac:spMk id="178" creationId="{B48AAA7B-81B1-1E22-D6B0-8B735B043211}"/>
          </ac:spMkLst>
        </pc:spChg>
        <pc:spChg chg="mod">
          <ac:chgData name="松浦英宗" userId="9b03fd3a-662f-49ff-9af1-1b93cf7aab22" providerId="ADAL" clId="{56E9DFAE-DDAD-4FCA-8AED-56B2D15DB479}" dt="2026-02-14T04:54:23.420" v="20514" actId="14100"/>
          <ac:spMkLst>
            <pc:docMk/>
            <pc:sldMk cId="2861357872" sldId="6057"/>
            <ac:spMk id="179" creationId="{A2EEF26C-C245-98FF-7D04-98F0F439F447}"/>
          </ac:spMkLst>
        </pc:spChg>
        <pc:spChg chg="mod">
          <ac:chgData name="松浦英宗" userId="9b03fd3a-662f-49ff-9af1-1b93cf7aab22" providerId="ADAL" clId="{56E9DFAE-DDAD-4FCA-8AED-56B2D15DB479}" dt="2026-02-14T04:54:32.191" v="20515" actId="14100"/>
          <ac:spMkLst>
            <pc:docMk/>
            <pc:sldMk cId="2861357872" sldId="6057"/>
            <ac:spMk id="180" creationId="{0CF157CC-134D-87F9-EBFF-13035EFE97CF}"/>
          </ac:spMkLst>
        </pc:spChg>
        <pc:spChg chg="mod">
          <ac:chgData name="松浦英宗" userId="9b03fd3a-662f-49ff-9af1-1b93cf7aab22" providerId="ADAL" clId="{56E9DFAE-DDAD-4FCA-8AED-56B2D15DB479}" dt="2026-02-14T04:54:23.420" v="20514" actId="14100"/>
          <ac:spMkLst>
            <pc:docMk/>
            <pc:sldMk cId="2861357872" sldId="6057"/>
            <ac:spMk id="181" creationId="{ACD0652F-ACEF-2B42-A4FD-E0B9D1933FC9}"/>
          </ac:spMkLst>
        </pc:spChg>
        <pc:spChg chg="mod">
          <ac:chgData name="松浦英宗" userId="9b03fd3a-662f-49ff-9af1-1b93cf7aab22" providerId="ADAL" clId="{56E9DFAE-DDAD-4FCA-8AED-56B2D15DB479}" dt="2026-02-14T04:54:32.191" v="20515" actId="14100"/>
          <ac:spMkLst>
            <pc:docMk/>
            <pc:sldMk cId="2861357872" sldId="6057"/>
            <ac:spMk id="182" creationId="{E0D56A8B-5FE0-3FA7-681B-88E06633E8F5}"/>
          </ac:spMkLst>
        </pc:spChg>
        <pc:spChg chg="mod">
          <ac:chgData name="松浦英宗" userId="9b03fd3a-662f-49ff-9af1-1b93cf7aab22" providerId="ADAL" clId="{56E9DFAE-DDAD-4FCA-8AED-56B2D15DB479}" dt="2026-02-14T04:54:23.420" v="20514" actId="14100"/>
          <ac:spMkLst>
            <pc:docMk/>
            <pc:sldMk cId="2861357872" sldId="6057"/>
            <ac:spMk id="183" creationId="{57DF2648-0A80-1E80-F3B6-677DA5A8D286}"/>
          </ac:spMkLst>
        </pc:spChg>
        <pc:spChg chg="mod">
          <ac:chgData name="松浦英宗" userId="9b03fd3a-662f-49ff-9af1-1b93cf7aab22" providerId="ADAL" clId="{56E9DFAE-DDAD-4FCA-8AED-56B2D15DB479}" dt="2026-02-14T04:54:32.191" v="20515" actId="14100"/>
          <ac:spMkLst>
            <pc:docMk/>
            <pc:sldMk cId="2861357872" sldId="6057"/>
            <ac:spMk id="184" creationId="{7C8D0C91-EC12-5AB0-E87E-E88483C0CEA3}"/>
          </ac:spMkLst>
        </pc:spChg>
        <pc:spChg chg="mod">
          <ac:chgData name="松浦英宗" userId="9b03fd3a-662f-49ff-9af1-1b93cf7aab22" providerId="ADAL" clId="{56E9DFAE-DDAD-4FCA-8AED-56B2D15DB479}" dt="2026-02-14T04:52:58.708" v="20477"/>
          <ac:spMkLst>
            <pc:docMk/>
            <pc:sldMk cId="2861357872" sldId="6057"/>
            <ac:spMk id="185" creationId="{3124A73F-A64F-9E2C-98FA-1DBD6C14F1EC}"/>
          </ac:spMkLst>
        </pc:spChg>
        <pc:spChg chg="mod">
          <ac:chgData name="松浦英宗" userId="9b03fd3a-662f-49ff-9af1-1b93cf7aab22" providerId="ADAL" clId="{56E9DFAE-DDAD-4FCA-8AED-56B2D15DB479}" dt="2026-02-14T04:54:23.420" v="20514" actId="14100"/>
          <ac:spMkLst>
            <pc:docMk/>
            <pc:sldMk cId="2861357872" sldId="6057"/>
            <ac:spMk id="187" creationId="{CEAABF17-C552-BD74-E2BA-FD62BEF00C2B}"/>
          </ac:spMkLst>
        </pc:spChg>
        <pc:spChg chg="mod">
          <ac:chgData name="松浦英宗" userId="9b03fd3a-662f-49ff-9af1-1b93cf7aab22" providerId="ADAL" clId="{56E9DFAE-DDAD-4FCA-8AED-56B2D15DB479}" dt="2026-02-14T04:54:32.191" v="20515" actId="14100"/>
          <ac:spMkLst>
            <pc:docMk/>
            <pc:sldMk cId="2861357872" sldId="6057"/>
            <ac:spMk id="188" creationId="{4C3F1437-8BB0-75A3-3698-CC73DCE201F7}"/>
          </ac:spMkLst>
        </pc:spChg>
        <pc:spChg chg="mod">
          <ac:chgData name="松浦英宗" userId="9b03fd3a-662f-49ff-9af1-1b93cf7aab22" providerId="ADAL" clId="{56E9DFAE-DDAD-4FCA-8AED-56B2D15DB479}" dt="2026-02-14T04:54:23.420" v="20514" actId="14100"/>
          <ac:spMkLst>
            <pc:docMk/>
            <pc:sldMk cId="2861357872" sldId="6057"/>
            <ac:spMk id="189" creationId="{2F1CEF59-DB98-85E6-AF54-7744618D340E}"/>
          </ac:spMkLst>
        </pc:spChg>
        <pc:spChg chg="mod">
          <ac:chgData name="松浦英宗" userId="9b03fd3a-662f-49ff-9af1-1b93cf7aab22" providerId="ADAL" clId="{56E9DFAE-DDAD-4FCA-8AED-56B2D15DB479}" dt="2026-02-14T04:54:32.191" v="20515" actId="14100"/>
          <ac:spMkLst>
            <pc:docMk/>
            <pc:sldMk cId="2861357872" sldId="6057"/>
            <ac:spMk id="190" creationId="{C6D860E2-2648-18A4-01E5-A37F6529829F}"/>
          </ac:spMkLst>
        </pc:spChg>
        <pc:spChg chg="mod">
          <ac:chgData name="松浦英宗" userId="9b03fd3a-662f-49ff-9af1-1b93cf7aab22" providerId="ADAL" clId="{56E9DFAE-DDAD-4FCA-8AED-56B2D15DB479}" dt="2026-02-14T04:54:23.420" v="20514" actId="14100"/>
          <ac:spMkLst>
            <pc:docMk/>
            <pc:sldMk cId="2861357872" sldId="6057"/>
            <ac:spMk id="191" creationId="{3FA0993E-C7C5-C378-D966-1304EFFD48FB}"/>
          </ac:spMkLst>
        </pc:spChg>
        <pc:spChg chg="mod">
          <ac:chgData name="松浦英宗" userId="9b03fd3a-662f-49ff-9af1-1b93cf7aab22" providerId="ADAL" clId="{56E9DFAE-DDAD-4FCA-8AED-56B2D15DB479}" dt="2026-02-14T04:54:09.291" v="20513" actId="403"/>
          <ac:spMkLst>
            <pc:docMk/>
            <pc:sldMk cId="2861357872" sldId="6057"/>
            <ac:spMk id="193" creationId="{7EB14C3C-EFF0-CDF0-F2AB-5665ED2861A0}"/>
          </ac:spMkLst>
        </pc:spChg>
        <pc:spChg chg="mod">
          <ac:chgData name="松浦英宗" userId="9b03fd3a-662f-49ff-9af1-1b93cf7aab22" providerId="ADAL" clId="{56E9DFAE-DDAD-4FCA-8AED-56B2D15DB479}" dt="2026-02-14T04:54:23.420" v="20514" actId="14100"/>
          <ac:spMkLst>
            <pc:docMk/>
            <pc:sldMk cId="2861357872" sldId="6057"/>
            <ac:spMk id="195" creationId="{224453C8-810C-FC94-56AD-640E6221D9F8}"/>
          </ac:spMkLst>
        </pc:spChg>
        <pc:spChg chg="mod">
          <ac:chgData name="松浦英宗" userId="9b03fd3a-662f-49ff-9af1-1b93cf7aab22" providerId="ADAL" clId="{56E9DFAE-DDAD-4FCA-8AED-56B2D15DB479}" dt="2026-02-14T04:54:32.191" v="20515" actId="14100"/>
          <ac:spMkLst>
            <pc:docMk/>
            <pc:sldMk cId="2861357872" sldId="6057"/>
            <ac:spMk id="196" creationId="{5A6D4380-9682-591A-FCE4-19734E418FA1}"/>
          </ac:spMkLst>
        </pc:spChg>
        <pc:spChg chg="mod">
          <ac:chgData name="松浦英宗" userId="9b03fd3a-662f-49ff-9af1-1b93cf7aab22" providerId="ADAL" clId="{56E9DFAE-DDAD-4FCA-8AED-56B2D15DB479}" dt="2026-02-14T04:54:23.420" v="20514" actId="14100"/>
          <ac:spMkLst>
            <pc:docMk/>
            <pc:sldMk cId="2861357872" sldId="6057"/>
            <ac:spMk id="197" creationId="{62008B1E-3F88-6995-85A5-250062DD2771}"/>
          </ac:spMkLst>
        </pc:spChg>
        <pc:spChg chg="mod">
          <ac:chgData name="松浦英宗" userId="9b03fd3a-662f-49ff-9af1-1b93cf7aab22" providerId="ADAL" clId="{56E9DFAE-DDAD-4FCA-8AED-56B2D15DB479}" dt="2026-02-14T04:54:32.191" v="20515" actId="14100"/>
          <ac:spMkLst>
            <pc:docMk/>
            <pc:sldMk cId="2861357872" sldId="6057"/>
            <ac:spMk id="198" creationId="{3B1DBF02-40A4-007C-EA29-62C30A36BAE5}"/>
          </ac:spMkLst>
        </pc:spChg>
        <pc:grpChg chg="mod">
          <ac:chgData name="松浦英宗" userId="9b03fd3a-662f-49ff-9af1-1b93cf7aab22" providerId="ADAL" clId="{56E9DFAE-DDAD-4FCA-8AED-56B2D15DB479}" dt="2026-02-14T04:54:08.723" v="20511" actId="14100"/>
          <ac:grpSpMkLst>
            <pc:docMk/>
            <pc:sldMk cId="2861357872" sldId="6057"/>
            <ac:grpSpMk id="153" creationId="{BEB8F724-CD2A-9EFF-FC0D-CC2DC50BA9E5}"/>
          </ac:grpSpMkLst>
        </pc:grpChg>
        <pc:grpChg chg="add mod">
          <ac:chgData name="松浦英宗" userId="9b03fd3a-662f-49ff-9af1-1b93cf7aab22" providerId="ADAL" clId="{56E9DFAE-DDAD-4FCA-8AED-56B2D15DB479}" dt="2026-02-14T04:31:23.722" v="20176" actId="12789"/>
          <ac:grpSpMkLst>
            <pc:docMk/>
            <pc:sldMk cId="2861357872" sldId="6057"/>
            <ac:grpSpMk id="199" creationId="{C1B1A625-11E9-D60B-C84F-213E28983B04}"/>
          </ac:grpSpMkLst>
        </pc:grpChg>
      </pc:sldChg>
      <pc:sldChg chg="addSp delSp modSp add del mod">
        <pc:chgData name="松浦英宗" userId="9b03fd3a-662f-49ff-9af1-1b93cf7aab22" providerId="ADAL" clId="{56E9DFAE-DDAD-4FCA-8AED-56B2D15DB479}" dt="2026-02-14T06:04:44.223" v="21196" actId="47"/>
        <pc:sldMkLst>
          <pc:docMk/>
          <pc:sldMk cId="2108160820" sldId="6058"/>
        </pc:sldMkLst>
        <pc:spChg chg="add mod">
          <ac:chgData name="松浦英宗" userId="9b03fd3a-662f-49ff-9af1-1b93cf7aab22" providerId="ADAL" clId="{56E9DFAE-DDAD-4FCA-8AED-56B2D15DB479}" dt="2026-02-14T05:55:54.236" v="21014" actId="555"/>
          <ac:spMkLst>
            <pc:docMk/>
            <pc:sldMk cId="2108160820" sldId="6058"/>
            <ac:spMk id="2" creationId="{6BE84581-73C0-D5B4-FD5D-DF67C28A5195}"/>
          </ac:spMkLst>
        </pc:spChg>
        <pc:spChg chg="mod">
          <ac:chgData name="松浦英宗" userId="9b03fd3a-662f-49ff-9af1-1b93cf7aab22" providerId="ADAL" clId="{56E9DFAE-DDAD-4FCA-8AED-56B2D15DB479}" dt="2026-02-14T04:33:09.603" v="20177"/>
          <ac:spMkLst>
            <pc:docMk/>
            <pc:sldMk cId="2108160820" sldId="6058"/>
            <ac:spMk id="8" creationId="{138BBB5D-C9FB-63D7-4395-F0D5AAF31D55}"/>
          </ac:spMkLst>
        </pc:spChg>
        <pc:spChg chg="mod">
          <ac:chgData name="松浦英宗" userId="9b03fd3a-662f-49ff-9af1-1b93cf7aab22" providerId="ADAL" clId="{56E9DFAE-DDAD-4FCA-8AED-56B2D15DB479}" dt="2026-02-14T05:50:08.359" v="20915" actId="20577"/>
          <ac:spMkLst>
            <pc:docMk/>
            <pc:sldMk cId="2108160820" sldId="6058"/>
            <ac:spMk id="11" creationId="{821372E0-98EE-85F2-B3C6-A7CA989BAE47}"/>
          </ac:spMkLst>
        </pc:spChg>
        <pc:spChg chg="mod">
          <ac:chgData name="松浦英宗" userId="9b03fd3a-662f-49ff-9af1-1b93cf7aab22" providerId="ADAL" clId="{56E9DFAE-DDAD-4FCA-8AED-56B2D15DB479}" dt="2026-02-14T05:55:40.315" v="21006" actId="20577"/>
          <ac:spMkLst>
            <pc:docMk/>
            <pc:sldMk cId="2108160820" sldId="6058"/>
            <ac:spMk id="32" creationId="{874D2AA1-7920-2210-7900-3AF941D11406}"/>
          </ac:spMkLst>
        </pc:spChg>
        <pc:spChg chg="mod">
          <ac:chgData name="松浦英宗" userId="9b03fd3a-662f-49ff-9af1-1b93cf7aab22" providerId="ADAL" clId="{56E9DFAE-DDAD-4FCA-8AED-56B2D15DB479}" dt="2026-02-14T05:51:13.675" v="20929"/>
          <ac:spMkLst>
            <pc:docMk/>
            <pc:sldMk cId="2108160820" sldId="6058"/>
            <ac:spMk id="33" creationId="{83E854D0-A67E-1A86-0EBF-E35697D2160C}"/>
          </ac:spMkLst>
        </pc:spChg>
        <pc:spChg chg="mod">
          <ac:chgData name="松浦英宗" userId="9b03fd3a-662f-49ff-9af1-1b93cf7aab22" providerId="ADAL" clId="{56E9DFAE-DDAD-4FCA-8AED-56B2D15DB479}" dt="2026-02-14T05:55:33.248" v="21004" actId="20577"/>
          <ac:spMkLst>
            <pc:docMk/>
            <pc:sldMk cId="2108160820" sldId="6058"/>
            <ac:spMk id="35" creationId="{1CCFF583-77B4-9036-20AF-FEE857070119}"/>
          </ac:spMkLst>
        </pc:spChg>
        <pc:spChg chg="mod">
          <ac:chgData name="松浦英宗" userId="9b03fd3a-662f-49ff-9af1-1b93cf7aab22" providerId="ADAL" clId="{56E9DFAE-DDAD-4FCA-8AED-56B2D15DB479}" dt="2026-02-14T05:51:08.144" v="20927"/>
          <ac:spMkLst>
            <pc:docMk/>
            <pc:sldMk cId="2108160820" sldId="6058"/>
            <ac:spMk id="36" creationId="{3B62A607-71DA-3727-3ADD-132340901A48}"/>
          </ac:spMkLst>
        </pc:spChg>
        <pc:spChg chg="mod">
          <ac:chgData name="松浦英宗" userId="9b03fd3a-662f-49ff-9af1-1b93cf7aab22" providerId="ADAL" clId="{56E9DFAE-DDAD-4FCA-8AED-56B2D15DB479}" dt="2026-02-14T04:33:09.603" v="20177"/>
          <ac:spMkLst>
            <pc:docMk/>
            <pc:sldMk cId="2108160820" sldId="6058"/>
            <ac:spMk id="37" creationId="{9A3CD950-DD27-3455-3FE4-937D990DF827}"/>
          </ac:spMkLst>
        </pc:spChg>
        <pc:spChg chg="mod">
          <ac:chgData name="松浦英宗" userId="9b03fd3a-662f-49ff-9af1-1b93cf7aab22" providerId="ADAL" clId="{56E9DFAE-DDAD-4FCA-8AED-56B2D15DB479}" dt="2026-02-14T05:55:22.915" v="21001" actId="20577"/>
          <ac:spMkLst>
            <pc:docMk/>
            <pc:sldMk cId="2108160820" sldId="6058"/>
            <ac:spMk id="38" creationId="{6F87240E-E4CB-42A5-3CC8-F260216C7A50}"/>
          </ac:spMkLst>
        </pc:spChg>
        <pc:spChg chg="mod">
          <ac:chgData name="松浦英宗" userId="9b03fd3a-662f-49ff-9af1-1b93cf7aab22" providerId="ADAL" clId="{56E9DFAE-DDAD-4FCA-8AED-56B2D15DB479}" dt="2026-02-14T05:51:01.301" v="20925"/>
          <ac:spMkLst>
            <pc:docMk/>
            <pc:sldMk cId="2108160820" sldId="6058"/>
            <ac:spMk id="39" creationId="{25897AC8-C8EC-D5D5-2D63-4E6D797A7BB9}"/>
          </ac:spMkLst>
        </pc:spChg>
        <pc:spChg chg="mod">
          <ac:chgData name="松浦英宗" userId="9b03fd3a-662f-49ff-9af1-1b93cf7aab22" providerId="ADAL" clId="{56E9DFAE-DDAD-4FCA-8AED-56B2D15DB479}" dt="2026-02-14T05:55:14.408" v="20999" actId="20577"/>
          <ac:spMkLst>
            <pc:docMk/>
            <pc:sldMk cId="2108160820" sldId="6058"/>
            <ac:spMk id="41" creationId="{29AC568F-80B6-ADC1-7CA5-0E155126F861}"/>
          </ac:spMkLst>
        </pc:spChg>
        <pc:spChg chg="mod">
          <ac:chgData name="松浦英宗" userId="9b03fd3a-662f-49ff-9af1-1b93cf7aab22" providerId="ADAL" clId="{56E9DFAE-DDAD-4FCA-8AED-56B2D15DB479}" dt="2026-02-14T05:50:55.763" v="20923"/>
          <ac:spMkLst>
            <pc:docMk/>
            <pc:sldMk cId="2108160820" sldId="6058"/>
            <ac:spMk id="42" creationId="{59BF827E-FBE6-71E4-6383-C140A27E65F6}"/>
          </ac:spMkLst>
        </pc:spChg>
        <pc:spChg chg="mod">
          <ac:chgData name="松浦英宗" userId="9b03fd3a-662f-49ff-9af1-1b93cf7aab22" providerId="ADAL" clId="{56E9DFAE-DDAD-4FCA-8AED-56B2D15DB479}" dt="2026-02-14T05:55:00.661" v="20994" actId="20577"/>
          <ac:spMkLst>
            <pc:docMk/>
            <pc:sldMk cId="2108160820" sldId="6058"/>
            <ac:spMk id="44" creationId="{CE49887C-FE79-9F82-EAD7-9AC0DCA486A3}"/>
          </ac:spMkLst>
        </pc:spChg>
        <pc:spChg chg="mod">
          <ac:chgData name="松浦英宗" userId="9b03fd3a-662f-49ff-9af1-1b93cf7aab22" providerId="ADAL" clId="{56E9DFAE-DDAD-4FCA-8AED-56B2D15DB479}" dt="2026-02-14T05:50:49.131" v="20921"/>
          <ac:spMkLst>
            <pc:docMk/>
            <pc:sldMk cId="2108160820" sldId="6058"/>
            <ac:spMk id="45" creationId="{9789EFCE-EC27-A0EA-6309-40521C242266}"/>
          </ac:spMkLst>
        </pc:spChg>
        <pc:spChg chg="mod">
          <ac:chgData name="松浦英宗" userId="9b03fd3a-662f-49ff-9af1-1b93cf7aab22" providerId="ADAL" clId="{56E9DFAE-DDAD-4FCA-8AED-56B2D15DB479}" dt="2026-02-14T05:54:53.792" v="20992" actId="20577"/>
          <ac:spMkLst>
            <pc:docMk/>
            <pc:sldMk cId="2108160820" sldId="6058"/>
            <ac:spMk id="47" creationId="{7BAD2AE6-BFB4-4946-AF95-52E738CEA22E}"/>
          </ac:spMkLst>
        </pc:spChg>
        <pc:spChg chg="mod">
          <ac:chgData name="松浦英宗" userId="9b03fd3a-662f-49ff-9af1-1b93cf7aab22" providerId="ADAL" clId="{56E9DFAE-DDAD-4FCA-8AED-56B2D15DB479}" dt="2026-02-14T05:50:44.013" v="20919"/>
          <ac:spMkLst>
            <pc:docMk/>
            <pc:sldMk cId="2108160820" sldId="6058"/>
            <ac:spMk id="48" creationId="{4172008F-7DA1-80FD-DAC0-DBB6EDCC6D62}"/>
          </ac:spMkLst>
        </pc:spChg>
        <pc:spChg chg="mod">
          <ac:chgData name="松浦英宗" userId="9b03fd3a-662f-49ff-9af1-1b93cf7aab22" providerId="ADAL" clId="{56E9DFAE-DDAD-4FCA-8AED-56B2D15DB479}" dt="2026-02-14T04:33:09.603" v="20177"/>
          <ac:spMkLst>
            <pc:docMk/>
            <pc:sldMk cId="2108160820" sldId="6058"/>
            <ac:spMk id="49" creationId="{875A50B4-0D91-F2F4-6882-FCAF26C068B3}"/>
          </ac:spMkLst>
        </pc:spChg>
        <pc:spChg chg="mod">
          <ac:chgData name="松浦英宗" userId="9b03fd3a-662f-49ff-9af1-1b93cf7aab22" providerId="ADAL" clId="{56E9DFAE-DDAD-4FCA-8AED-56B2D15DB479}" dt="2026-02-14T05:54:42.907" v="20990" actId="20577"/>
          <ac:spMkLst>
            <pc:docMk/>
            <pc:sldMk cId="2108160820" sldId="6058"/>
            <ac:spMk id="50" creationId="{0D14C03F-3600-5F6D-C905-94122CC9E369}"/>
          </ac:spMkLst>
        </pc:spChg>
        <pc:spChg chg="mod">
          <ac:chgData name="松浦英宗" userId="9b03fd3a-662f-49ff-9af1-1b93cf7aab22" providerId="ADAL" clId="{56E9DFAE-DDAD-4FCA-8AED-56B2D15DB479}" dt="2026-02-14T05:50:38.705" v="20917"/>
          <ac:spMkLst>
            <pc:docMk/>
            <pc:sldMk cId="2108160820" sldId="6058"/>
            <ac:spMk id="51" creationId="{0AFD2BA6-BF23-09C1-78C3-F0AAAEAC9CC9}"/>
          </ac:spMkLst>
        </pc:spChg>
        <pc:spChg chg="del">
          <ac:chgData name="松浦英宗" userId="9b03fd3a-662f-49ff-9af1-1b93cf7aab22" providerId="ADAL" clId="{56E9DFAE-DDAD-4FCA-8AED-56B2D15DB479}" dt="2026-02-14T04:33:17.610" v="20179" actId="478"/>
          <ac:spMkLst>
            <pc:docMk/>
            <pc:sldMk cId="2108160820" sldId="6058"/>
            <ac:spMk id="53" creationId="{DAD2EA2F-7BC6-89C0-CA96-2502F6CB96A8}"/>
          </ac:spMkLst>
        </pc:spChg>
        <pc:spChg chg="add mod">
          <ac:chgData name="松浦英宗" userId="9b03fd3a-662f-49ff-9af1-1b93cf7aab22" providerId="ADAL" clId="{56E9DFAE-DDAD-4FCA-8AED-56B2D15DB479}" dt="2026-02-14T05:53:28.954" v="20985" actId="1035"/>
          <ac:spMkLst>
            <pc:docMk/>
            <pc:sldMk cId="2108160820" sldId="6058"/>
            <ac:spMk id="54" creationId="{B526D8F2-1B23-887D-EE87-69004F4AA375}"/>
          </ac:spMkLst>
        </pc:spChg>
        <pc:spChg chg="add mod">
          <ac:chgData name="松浦英宗" userId="9b03fd3a-662f-49ff-9af1-1b93cf7aab22" providerId="ADAL" clId="{56E9DFAE-DDAD-4FCA-8AED-56B2D15DB479}" dt="2026-02-14T05:53:31.922" v="20988" actId="1035"/>
          <ac:spMkLst>
            <pc:docMk/>
            <pc:sldMk cId="2108160820" sldId="6058"/>
            <ac:spMk id="55" creationId="{C8F59439-85EE-053A-3857-B84669EF9C9F}"/>
          </ac:spMkLst>
        </pc:spChg>
      </pc:sldChg>
      <pc:sldChg chg="addSp modSp add del mod ord">
        <pc:chgData name="松浦英宗" userId="9b03fd3a-662f-49ff-9af1-1b93cf7aab22" providerId="ADAL" clId="{56E9DFAE-DDAD-4FCA-8AED-56B2D15DB479}" dt="2026-02-14T06:04:44.223" v="21196" actId="47"/>
        <pc:sldMkLst>
          <pc:docMk/>
          <pc:sldMk cId="4144171884" sldId="6059"/>
        </pc:sldMkLst>
        <pc:spChg chg="add mod">
          <ac:chgData name="松浦英宗" userId="9b03fd3a-662f-49ff-9af1-1b93cf7aab22" providerId="ADAL" clId="{56E9DFAE-DDAD-4FCA-8AED-56B2D15DB479}" dt="2026-02-14T04:37:51.143" v="20413" actId="20577"/>
          <ac:spMkLst>
            <pc:docMk/>
            <pc:sldMk cId="4144171884" sldId="6059"/>
            <ac:spMk id="2" creationId="{58BEB04E-9AD6-6FB4-02F4-ABB0F7ACBA6E}"/>
          </ac:spMkLst>
        </pc:spChg>
        <pc:graphicFrameChg chg="add mod modGraphic">
          <ac:chgData name="松浦英宗" userId="9b03fd3a-662f-49ff-9af1-1b93cf7aab22" providerId="ADAL" clId="{56E9DFAE-DDAD-4FCA-8AED-56B2D15DB479}" dt="2026-02-14T05:43:20.522" v="20690" actId="404"/>
          <ac:graphicFrameMkLst>
            <pc:docMk/>
            <pc:sldMk cId="4144171884" sldId="6059"/>
            <ac:graphicFrameMk id="3" creationId="{44FDE07B-873D-3FE1-87DC-8419D90CF5AF}"/>
          </ac:graphicFrameMkLst>
        </pc:graphicFrameChg>
      </pc:sldChg>
      <pc:sldChg chg="addSp delSp modSp add del mod">
        <pc:chgData name="松浦英宗" userId="9b03fd3a-662f-49ff-9af1-1b93cf7aab22" providerId="ADAL" clId="{56E9DFAE-DDAD-4FCA-8AED-56B2D15DB479}" dt="2026-02-14T06:04:44.223" v="21196" actId="47"/>
        <pc:sldMkLst>
          <pc:docMk/>
          <pc:sldMk cId="3581570723" sldId="6060"/>
        </pc:sldMkLst>
        <pc:spChg chg="mod">
          <ac:chgData name="松浦英宗" userId="9b03fd3a-662f-49ff-9af1-1b93cf7aab22" providerId="ADAL" clId="{56E9DFAE-DDAD-4FCA-8AED-56B2D15DB479}" dt="2026-02-14T04:41:32.473" v="20419"/>
          <ac:spMkLst>
            <pc:docMk/>
            <pc:sldMk cId="3581570723" sldId="6060"/>
            <ac:spMk id="19" creationId="{1FE4BF44-8CFD-9D60-C07C-59CEA692A40A}"/>
          </ac:spMkLst>
        </pc:spChg>
        <pc:spChg chg="mod">
          <ac:chgData name="松浦英宗" userId="9b03fd3a-662f-49ff-9af1-1b93cf7aab22" providerId="ADAL" clId="{56E9DFAE-DDAD-4FCA-8AED-56B2D15DB479}" dt="2026-02-14T04:41:32.473" v="20419"/>
          <ac:spMkLst>
            <pc:docMk/>
            <pc:sldMk cId="3581570723" sldId="6060"/>
            <ac:spMk id="23" creationId="{326C6495-FE63-E26A-103F-CD9D872BC64F}"/>
          </ac:spMkLst>
        </pc:spChg>
        <pc:spChg chg="mod">
          <ac:chgData name="松浦英宗" userId="9b03fd3a-662f-49ff-9af1-1b93cf7aab22" providerId="ADAL" clId="{56E9DFAE-DDAD-4FCA-8AED-56B2D15DB479}" dt="2026-02-14T04:41:32.473" v="20419"/>
          <ac:spMkLst>
            <pc:docMk/>
            <pc:sldMk cId="3581570723" sldId="6060"/>
            <ac:spMk id="24" creationId="{3B9EF49A-9830-BCD7-07C4-5F2FA428BAE6}"/>
          </ac:spMkLst>
        </pc:spChg>
        <pc:spChg chg="mod">
          <ac:chgData name="松浦英宗" userId="9b03fd3a-662f-49ff-9af1-1b93cf7aab22" providerId="ADAL" clId="{56E9DFAE-DDAD-4FCA-8AED-56B2D15DB479}" dt="2026-02-14T04:41:32.473" v="20419"/>
          <ac:spMkLst>
            <pc:docMk/>
            <pc:sldMk cId="3581570723" sldId="6060"/>
            <ac:spMk id="28" creationId="{BDE160BF-BD05-C703-EEEB-9C318320DC36}"/>
          </ac:spMkLst>
        </pc:spChg>
        <pc:spChg chg="mod">
          <ac:chgData name="松浦英宗" userId="9b03fd3a-662f-49ff-9af1-1b93cf7aab22" providerId="ADAL" clId="{56E9DFAE-DDAD-4FCA-8AED-56B2D15DB479}" dt="2026-02-14T04:41:32.473" v="20419"/>
          <ac:spMkLst>
            <pc:docMk/>
            <pc:sldMk cId="3581570723" sldId="6060"/>
            <ac:spMk id="61" creationId="{46BB7AB8-C1A1-F4E8-22CE-D562DF7E5233}"/>
          </ac:spMkLst>
        </pc:spChg>
        <pc:spChg chg="mod">
          <ac:chgData name="松浦英宗" userId="9b03fd3a-662f-49ff-9af1-1b93cf7aab22" providerId="ADAL" clId="{56E9DFAE-DDAD-4FCA-8AED-56B2D15DB479}" dt="2026-02-14T04:41:32.473" v="20419"/>
          <ac:spMkLst>
            <pc:docMk/>
            <pc:sldMk cId="3581570723" sldId="6060"/>
            <ac:spMk id="62" creationId="{474B8F82-F141-00DB-EC51-A4F404BA036C}"/>
          </ac:spMkLst>
        </pc:spChg>
        <pc:spChg chg="mod">
          <ac:chgData name="松浦英宗" userId="9b03fd3a-662f-49ff-9af1-1b93cf7aab22" providerId="ADAL" clId="{56E9DFAE-DDAD-4FCA-8AED-56B2D15DB479}" dt="2026-02-14T04:41:32.473" v="20419"/>
          <ac:spMkLst>
            <pc:docMk/>
            <pc:sldMk cId="3581570723" sldId="6060"/>
            <ac:spMk id="68" creationId="{0864CD34-0127-7DF1-FBF9-DAD5FE553751}"/>
          </ac:spMkLst>
        </pc:spChg>
        <pc:spChg chg="mod">
          <ac:chgData name="松浦英宗" userId="9b03fd3a-662f-49ff-9af1-1b93cf7aab22" providerId="ADAL" clId="{56E9DFAE-DDAD-4FCA-8AED-56B2D15DB479}" dt="2026-02-14T04:41:32.473" v="20419"/>
          <ac:spMkLst>
            <pc:docMk/>
            <pc:sldMk cId="3581570723" sldId="6060"/>
            <ac:spMk id="69" creationId="{0B03BF98-4E4C-C371-2F4E-24C4F1961553}"/>
          </ac:spMkLst>
        </pc:spChg>
        <pc:spChg chg="mod">
          <ac:chgData name="松浦英宗" userId="9b03fd3a-662f-49ff-9af1-1b93cf7aab22" providerId="ADAL" clId="{56E9DFAE-DDAD-4FCA-8AED-56B2D15DB479}" dt="2026-02-14T04:41:32.473" v="20419"/>
          <ac:spMkLst>
            <pc:docMk/>
            <pc:sldMk cId="3581570723" sldId="6060"/>
            <ac:spMk id="70" creationId="{846236CC-FB51-76B7-8E67-2507F35821C0}"/>
          </ac:spMkLst>
        </pc:spChg>
        <pc:spChg chg="mod">
          <ac:chgData name="松浦英宗" userId="9b03fd3a-662f-49ff-9af1-1b93cf7aab22" providerId="ADAL" clId="{56E9DFAE-DDAD-4FCA-8AED-56B2D15DB479}" dt="2026-02-14T04:41:32.473" v="20419"/>
          <ac:spMkLst>
            <pc:docMk/>
            <pc:sldMk cId="3581570723" sldId="6060"/>
            <ac:spMk id="92" creationId="{27D23354-BD81-95FE-5442-CA41C9C2DA99}"/>
          </ac:spMkLst>
        </pc:spChg>
        <pc:spChg chg="mod">
          <ac:chgData name="松浦英宗" userId="9b03fd3a-662f-49ff-9af1-1b93cf7aab22" providerId="ADAL" clId="{56E9DFAE-DDAD-4FCA-8AED-56B2D15DB479}" dt="2026-02-14T05:58:11.797" v="21167" actId="403"/>
          <ac:spMkLst>
            <pc:docMk/>
            <pc:sldMk cId="3581570723" sldId="6060"/>
            <ac:spMk id="119" creationId="{57CED260-A660-7913-481E-E0545D4E92C4}"/>
          </ac:spMkLst>
        </pc:spChg>
        <pc:spChg chg="mod">
          <ac:chgData name="松浦英宗" userId="9b03fd3a-662f-49ff-9af1-1b93cf7aab22" providerId="ADAL" clId="{56E9DFAE-DDAD-4FCA-8AED-56B2D15DB479}" dt="2026-02-14T05:58:11.797" v="21167" actId="403"/>
          <ac:spMkLst>
            <pc:docMk/>
            <pc:sldMk cId="3581570723" sldId="6060"/>
            <ac:spMk id="128" creationId="{A7B07D52-8C45-927F-0E85-CF46CA815A3D}"/>
          </ac:spMkLst>
        </pc:spChg>
        <pc:spChg chg="mod">
          <ac:chgData name="松浦英宗" userId="9b03fd3a-662f-49ff-9af1-1b93cf7aab22" providerId="ADAL" clId="{56E9DFAE-DDAD-4FCA-8AED-56B2D15DB479}" dt="2026-02-14T04:41:34.231" v="20420"/>
          <ac:spMkLst>
            <pc:docMk/>
            <pc:sldMk cId="3581570723" sldId="6060"/>
            <ac:spMk id="130" creationId="{28268BDA-E460-2DC2-5966-D016F0A4643D}"/>
          </ac:spMkLst>
        </pc:spChg>
        <pc:spChg chg="mod">
          <ac:chgData name="松浦英宗" userId="9b03fd3a-662f-49ff-9af1-1b93cf7aab22" providerId="ADAL" clId="{56E9DFAE-DDAD-4FCA-8AED-56B2D15DB479}" dt="2026-02-14T04:41:34.231" v="20420"/>
          <ac:spMkLst>
            <pc:docMk/>
            <pc:sldMk cId="3581570723" sldId="6060"/>
            <ac:spMk id="133" creationId="{E592326C-0F83-AF4B-D94A-88827ABE74FD}"/>
          </ac:spMkLst>
        </pc:spChg>
        <pc:spChg chg="mod">
          <ac:chgData name="松浦英宗" userId="9b03fd3a-662f-49ff-9af1-1b93cf7aab22" providerId="ADAL" clId="{56E9DFAE-DDAD-4FCA-8AED-56B2D15DB479}" dt="2026-02-14T05:58:11.797" v="21167" actId="403"/>
          <ac:spMkLst>
            <pc:docMk/>
            <pc:sldMk cId="3581570723" sldId="6060"/>
            <ac:spMk id="136" creationId="{45438B1D-A65F-338A-59E7-50AFC0AAC0BC}"/>
          </ac:spMkLst>
        </pc:spChg>
        <pc:spChg chg="mod">
          <ac:chgData name="松浦英宗" userId="9b03fd3a-662f-49ff-9af1-1b93cf7aab22" providerId="ADAL" clId="{56E9DFAE-DDAD-4FCA-8AED-56B2D15DB479}" dt="2026-02-14T05:58:11.797" v="21167" actId="403"/>
          <ac:spMkLst>
            <pc:docMk/>
            <pc:sldMk cId="3581570723" sldId="6060"/>
            <ac:spMk id="137" creationId="{10C27BFE-F4D8-1845-A587-EE05DDE64F39}"/>
          </ac:spMkLst>
        </pc:spChg>
        <pc:spChg chg="mod">
          <ac:chgData name="松浦英宗" userId="9b03fd3a-662f-49ff-9af1-1b93cf7aab22" providerId="ADAL" clId="{56E9DFAE-DDAD-4FCA-8AED-56B2D15DB479}" dt="2026-02-14T04:41:34.231" v="20420"/>
          <ac:spMkLst>
            <pc:docMk/>
            <pc:sldMk cId="3581570723" sldId="6060"/>
            <ac:spMk id="140" creationId="{9CC89154-CFC8-86AF-8AFA-93A7069888B8}"/>
          </ac:spMkLst>
        </pc:spChg>
        <pc:spChg chg="mod">
          <ac:chgData name="松浦英宗" userId="9b03fd3a-662f-49ff-9af1-1b93cf7aab22" providerId="ADAL" clId="{56E9DFAE-DDAD-4FCA-8AED-56B2D15DB479}" dt="2026-02-14T05:58:11.797" v="21167" actId="403"/>
          <ac:spMkLst>
            <pc:docMk/>
            <pc:sldMk cId="3581570723" sldId="6060"/>
            <ac:spMk id="142" creationId="{662837DB-595E-5899-31A8-A375879954A5}"/>
          </ac:spMkLst>
        </pc:spChg>
        <pc:spChg chg="mod">
          <ac:chgData name="松浦英宗" userId="9b03fd3a-662f-49ff-9af1-1b93cf7aab22" providerId="ADAL" clId="{56E9DFAE-DDAD-4FCA-8AED-56B2D15DB479}" dt="2026-02-14T04:41:34.231" v="20420"/>
          <ac:spMkLst>
            <pc:docMk/>
            <pc:sldMk cId="3581570723" sldId="6060"/>
            <ac:spMk id="143" creationId="{8ECBCBA4-D142-A98D-B1B7-429F86B9E5E2}"/>
          </ac:spMkLst>
        </pc:spChg>
        <pc:spChg chg="mod">
          <ac:chgData name="松浦英宗" userId="9b03fd3a-662f-49ff-9af1-1b93cf7aab22" providerId="ADAL" clId="{56E9DFAE-DDAD-4FCA-8AED-56B2D15DB479}" dt="2026-02-14T05:59:02.239" v="21195" actId="207"/>
          <ac:spMkLst>
            <pc:docMk/>
            <pc:sldMk cId="3581570723" sldId="6060"/>
            <ac:spMk id="163" creationId="{C91B2297-BF1F-9519-4F3D-4735F6DE2ACA}"/>
          </ac:spMkLst>
        </pc:spChg>
        <pc:spChg chg="mod">
          <ac:chgData name="松浦英宗" userId="9b03fd3a-662f-49ff-9af1-1b93cf7aab22" providerId="ADAL" clId="{56E9DFAE-DDAD-4FCA-8AED-56B2D15DB479}" dt="2026-02-14T05:59:02.239" v="21195" actId="207"/>
          <ac:spMkLst>
            <pc:docMk/>
            <pc:sldMk cId="3581570723" sldId="6060"/>
            <ac:spMk id="164" creationId="{37EA29BB-4DF1-1959-71A9-CCEDDD6BC397}"/>
          </ac:spMkLst>
        </pc:spChg>
        <pc:spChg chg="mod">
          <ac:chgData name="松浦英宗" userId="9b03fd3a-662f-49ff-9af1-1b93cf7aab22" providerId="ADAL" clId="{56E9DFAE-DDAD-4FCA-8AED-56B2D15DB479}" dt="2026-02-14T05:59:02.239" v="21195" actId="207"/>
          <ac:spMkLst>
            <pc:docMk/>
            <pc:sldMk cId="3581570723" sldId="6060"/>
            <ac:spMk id="165" creationId="{A48BEC61-672E-E377-F7F6-7957802E1BAD}"/>
          </ac:spMkLst>
        </pc:spChg>
        <pc:spChg chg="mod">
          <ac:chgData name="松浦英宗" userId="9b03fd3a-662f-49ff-9af1-1b93cf7aab22" providerId="ADAL" clId="{56E9DFAE-DDAD-4FCA-8AED-56B2D15DB479}" dt="2026-02-14T04:41:34.231" v="20420"/>
          <ac:spMkLst>
            <pc:docMk/>
            <pc:sldMk cId="3581570723" sldId="6060"/>
            <ac:spMk id="167" creationId="{E6807D09-7F3E-EFE6-A41F-BA9F2C367760}"/>
          </ac:spMkLst>
        </pc:spChg>
        <pc:spChg chg="mod">
          <ac:chgData name="松浦英宗" userId="9b03fd3a-662f-49ff-9af1-1b93cf7aab22" providerId="ADAL" clId="{56E9DFAE-DDAD-4FCA-8AED-56B2D15DB479}" dt="2026-02-14T05:59:02.239" v="21195" actId="207"/>
          <ac:spMkLst>
            <pc:docMk/>
            <pc:sldMk cId="3581570723" sldId="6060"/>
            <ac:spMk id="168" creationId="{264AA134-F276-1E16-F81D-07782ABD9C63}"/>
          </ac:spMkLst>
        </pc:spChg>
        <pc:spChg chg="mod">
          <ac:chgData name="松浦英宗" userId="9b03fd3a-662f-49ff-9af1-1b93cf7aab22" providerId="ADAL" clId="{56E9DFAE-DDAD-4FCA-8AED-56B2D15DB479}" dt="2026-02-14T04:41:34.231" v="20420"/>
          <ac:spMkLst>
            <pc:docMk/>
            <pc:sldMk cId="3581570723" sldId="6060"/>
            <ac:spMk id="169" creationId="{1615965A-5420-86A7-6011-1A9A38A6E88A}"/>
          </ac:spMkLst>
        </pc:spChg>
        <pc:spChg chg="mod">
          <ac:chgData name="松浦英宗" userId="9b03fd3a-662f-49ff-9af1-1b93cf7aab22" providerId="ADAL" clId="{56E9DFAE-DDAD-4FCA-8AED-56B2D15DB479}" dt="2026-02-14T05:59:02.239" v="21195" actId="207"/>
          <ac:spMkLst>
            <pc:docMk/>
            <pc:sldMk cId="3581570723" sldId="6060"/>
            <ac:spMk id="170" creationId="{D50078F1-0DF5-E0C0-0C48-88744ABFF888}"/>
          </ac:spMkLst>
        </pc:spChg>
        <pc:spChg chg="mod">
          <ac:chgData name="松浦英宗" userId="9b03fd3a-662f-49ff-9af1-1b93cf7aab22" providerId="ADAL" clId="{56E9DFAE-DDAD-4FCA-8AED-56B2D15DB479}" dt="2026-02-14T05:59:02.239" v="21195" actId="207"/>
          <ac:spMkLst>
            <pc:docMk/>
            <pc:sldMk cId="3581570723" sldId="6060"/>
            <ac:spMk id="172" creationId="{D23A2D12-A94F-B9AF-F6E6-D25B511BC12B}"/>
          </ac:spMkLst>
        </pc:spChg>
        <pc:spChg chg="mod">
          <ac:chgData name="松浦英宗" userId="9b03fd3a-662f-49ff-9af1-1b93cf7aab22" providerId="ADAL" clId="{56E9DFAE-DDAD-4FCA-8AED-56B2D15DB479}" dt="2026-02-14T05:59:02.239" v="21195" actId="207"/>
          <ac:spMkLst>
            <pc:docMk/>
            <pc:sldMk cId="3581570723" sldId="6060"/>
            <ac:spMk id="175" creationId="{4EAEBDDC-8436-7C42-A8B2-7A16EA03C934}"/>
          </ac:spMkLst>
        </pc:spChg>
        <pc:spChg chg="mod">
          <ac:chgData name="松浦英宗" userId="9b03fd3a-662f-49ff-9af1-1b93cf7aab22" providerId="ADAL" clId="{56E9DFAE-DDAD-4FCA-8AED-56B2D15DB479}" dt="2026-02-14T05:59:02.239" v="21195" actId="207"/>
          <ac:spMkLst>
            <pc:docMk/>
            <pc:sldMk cId="3581570723" sldId="6060"/>
            <ac:spMk id="176" creationId="{5E7AD7C5-0E0E-EF3A-2240-A95C73CA6CD4}"/>
          </ac:spMkLst>
        </pc:spChg>
        <pc:spChg chg="mod">
          <ac:chgData name="松浦英宗" userId="9b03fd3a-662f-49ff-9af1-1b93cf7aab22" providerId="ADAL" clId="{56E9DFAE-DDAD-4FCA-8AED-56B2D15DB479}" dt="2026-02-14T05:59:02.239" v="21195" actId="207"/>
          <ac:spMkLst>
            <pc:docMk/>
            <pc:sldMk cId="3581570723" sldId="6060"/>
            <ac:spMk id="177" creationId="{2A4E53C7-6B64-0779-77C6-53ECFDB09F35}"/>
          </ac:spMkLst>
        </pc:spChg>
        <pc:spChg chg="mod">
          <ac:chgData name="松浦英宗" userId="9b03fd3a-662f-49ff-9af1-1b93cf7aab22" providerId="ADAL" clId="{56E9DFAE-DDAD-4FCA-8AED-56B2D15DB479}" dt="2026-02-14T05:59:02.239" v="21195" actId="207"/>
          <ac:spMkLst>
            <pc:docMk/>
            <pc:sldMk cId="3581570723" sldId="6060"/>
            <ac:spMk id="178" creationId="{53452ED4-815F-7795-7FA4-DF479CE5ABEC}"/>
          </ac:spMkLst>
        </pc:spChg>
        <pc:spChg chg="del">
          <ac:chgData name="松浦英宗" userId="9b03fd3a-662f-49ff-9af1-1b93cf7aab22" providerId="ADAL" clId="{56E9DFAE-DDAD-4FCA-8AED-56B2D15DB479}" dt="2026-02-14T05:57:51.723" v="21162" actId="478"/>
          <ac:spMkLst>
            <pc:docMk/>
            <pc:sldMk cId="3581570723" sldId="6060"/>
            <ac:spMk id="179" creationId="{2529EDA0-F9C1-106F-6C94-D1997F0F62D2}"/>
          </ac:spMkLst>
        </pc:spChg>
        <pc:spChg chg="del">
          <ac:chgData name="松浦英宗" userId="9b03fd3a-662f-49ff-9af1-1b93cf7aab22" providerId="ADAL" clId="{56E9DFAE-DDAD-4FCA-8AED-56B2D15DB479}" dt="2026-02-14T05:57:51.723" v="21162" actId="478"/>
          <ac:spMkLst>
            <pc:docMk/>
            <pc:sldMk cId="3581570723" sldId="6060"/>
            <ac:spMk id="180" creationId="{742276AE-BACC-900D-CCD4-DFB7978F9074}"/>
          </ac:spMkLst>
        </pc:spChg>
        <pc:spChg chg="del">
          <ac:chgData name="松浦英宗" userId="9b03fd3a-662f-49ff-9af1-1b93cf7aab22" providerId="ADAL" clId="{56E9DFAE-DDAD-4FCA-8AED-56B2D15DB479}" dt="2026-02-14T05:57:51.723" v="21162" actId="478"/>
          <ac:spMkLst>
            <pc:docMk/>
            <pc:sldMk cId="3581570723" sldId="6060"/>
            <ac:spMk id="181" creationId="{6547EB0B-77BB-741A-79DB-3893CFC4C335}"/>
          </ac:spMkLst>
        </pc:spChg>
        <pc:spChg chg="del">
          <ac:chgData name="松浦英宗" userId="9b03fd3a-662f-49ff-9af1-1b93cf7aab22" providerId="ADAL" clId="{56E9DFAE-DDAD-4FCA-8AED-56B2D15DB479}" dt="2026-02-14T05:57:51.723" v="21162" actId="478"/>
          <ac:spMkLst>
            <pc:docMk/>
            <pc:sldMk cId="3581570723" sldId="6060"/>
            <ac:spMk id="182" creationId="{4C2CE457-EA0B-D352-107E-EDF94FC00744}"/>
          </ac:spMkLst>
        </pc:spChg>
        <pc:spChg chg="mod">
          <ac:chgData name="松浦英宗" userId="9b03fd3a-662f-49ff-9af1-1b93cf7aab22" providerId="ADAL" clId="{56E9DFAE-DDAD-4FCA-8AED-56B2D15DB479}" dt="2026-02-14T05:57:23.143" v="21090" actId="20577"/>
          <ac:spMkLst>
            <pc:docMk/>
            <pc:sldMk cId="3581570723" sldId="6060"/>
            <ac:spMk id="183" creationId="{FAD8BD68-61EC-2182-51A7-92CFFB6BCEE0}"/>
          </ac:spMkLst>
        </pc:spChg>
        <pc:spChg chg="mod">
          <ac:chgData name="松浦英宗" userId="9b03fd3a-662f-49ff-9af1-1b93cf7aab22" providerId="ADAL" clId="{56E9DFAE-DDAD-4FCA-8AED-56B2D15DB479}" dt="2026-02-14T05:58:11.797" v="21167" actId="403"/>
          <ac:spMkLst>
            <pc:docMk/>
            <pc:sldMk cId="3581570723" sldId="6060"/>
            <ac:spMk id="190" creationId="{CF27A72C-5178-8D1D-1007-17C401D9A0AD}"/>
          </ac:spMkLst>
        </pc:spChg>
        <pc:spChg chg="mod">
          <ac:chgData name="松浦英宗" userId="9b03fd3a-662f-49ff-9af1-1b93cf7aab22" providerId="ADAL" clId="{56E9DFAE-DDAD-4FCA-8AED-56B2D15DB479}" dt="2026-02-14T05:58:11.797" v="21167" actId="403"/>
          <ac:spMkLst>
            <pc:docMk/>
            <pc:sldMk cId="3581570723" sldId="6060"/>
            <ac:spMk id="201" creationId="{17E0025D-40DC-C612-F7B4-09F10CF80926}"/>
          </ac:spMkLst>
        </pc:spChg>
        <pc:spChg chg="mod">
          <ac:chgData name="松浦英宗" userId="9b03fd3a-662f-49ff-9af1-1b93cf7aab22" providerId="ADAL" clId="{56E9DFAE-DDAD-4FCA-8AED-56B2D15DB479}" dt="2026-02-14T05:58:05.622" v="21164" actId="164"/>
          <ac:spMkLst>
            <pc:docMk/>
            <pc:sldMk cId="3581570723" sldId="6060"/>
            <ac:spMk id="207" creationId="{B6615BDF-4EE4-42B2-55D1-CDEE0905EDC4}"/>
          </ac:spMkLst>
        </pc:spChg>
        <pc:spChg chg="mod">
          <ac:chgData name="松浦英宗" userId="9b03fd3a-662f-49ff-9af1-1b93cf7aab22" providerId="ADAL" clId="{56E9DFAE-DDAD-4FCA-8AED-56B2D15DB479}" dt="2026-02-14T05:58:05.622" v="21164" actId="164"/>
          <ac:spMkLst>
            <pc:docMk/>
            <pc:sldMk cId="3581570723" sldId="6060"/>
            <ac:spMk id="208" creationId="{364F2662-3F21-A3EF-8560-43BCC6CB2BB0}"/>
          </ac:spMkLst>
        </pc:spChg>
        <pc:spChg chg="mod">
          <ac:chgData name="松浦英宗" userId="9b03fd3a-662f-49ff-9af1-1b93cf7aab22" providerId="ADAL" clId="{56E9DFAE-DDAD-4FCA-8AED-56B2D15DB479}" dt="2026-02-14T05:58:05.622" v="21164" actId="164"/>
          <ac:spMkLst>
            <pc:docMk/>
            <pc:sldMk cId="3581570723" sldId="6060"/>
            <ac:spMk id="210" creationId="{78C04EE8-C04F-290A-A719-7F69EA67E066}"/>
          </ac:spMkLst>
        </pc:spChg>
        <pc:spChg chg="del">
          <ac:chgData name="松浦英宗" userId="9b03fd3a-662f-49ff-9af1-1b93cf7aab22" providerId="ADAL" clId="{56E9DFAE-DDAD-4FCA-8AED-56B2D15DB479}" dt="2026-02-14T05:57:26.595" v="21091" actId="478"/>
          <ac:spMkLst>
            <pc:docMk/>
            <pc:sldMk cId="3581570723" sldId="6060"/>
            <ac:spMk id="211" creationId="{51EA7D46-94C5-F1E9-F9EA-FA688360730A}"/>
          </ac:spMkLst>
        </pc:spChg>
        <pc:spChg chg="add mod">
          <ac:chgData name="松浦英宗" userId="9b03fd3a-662f-49ff-9af1-1b93cf7aab22" providerId="ADAL" clId="{56E9DFAE-DDAD-4FCA-8AED-56B2D15DB479}" dt="2026-02-14T04:43:47.175" v="20461"/>
          <ac:spMkLst>
            <pc:docMk/>
            <pc:sldMk cId="3581570723" sldId="6060"/>
            <ac:spMk id="212" creationId="{5ED206E7-A3C7-F523-F75A-42AEC7B5B6E8}"/>
          </ac:spMkLst>
        </pc:spChg>
        <pc:spChg chg="add mod">
          <ac:chgData name="松浦英宗" userId="9b03fd3a-662f-49ff-9af1-1b93cf7aab22" providerId="ADAL" clId="{56E9DFAE-DDAD-4FCA-8AED-56B2D15DB479}" dt="2026-02-14T04:43:47.175" v="20461"/>
          <ac:spMkLst>
            <pc:docMk/>
            <pc:sldMk cId="3581570723" sldId="6060"/>
            <ac:spMk id="213" creationId="{B0ED28CF-6470-C356-69C2-08E3C17D9995}"/>
          </ac:spMkLst>
        </pc:spChg>
        <pc:spChg chg="add mod">
          <ac:chgData name="松浦英宗" userId="9b03fd3a-662f-49ff-9af1-1b93cf7aab22" providerId="ADAL" clId="{56E9DFAE-DDAD-4FCA-8AED-56B2D15DB479}" dt="2026-02-14T05:58:44.757" v="21194" actId="207"/>
          <ac:spMkLst>
            <pc:docMk/>
            <pc:sldMk cId="3581570723" sldId="6060"/>
            <ac:spMk id="215" creationId="{CC6FD492-7CD0-34B9-854D-83881228CE48}"/>
          </ac:spMkLst>
        </pc:spChg>
        <pc:grpChg chg="mod">
          <ac:chgData name="松浦英宗" userId="9b03fd3a-662f-49ff-9af1-1b93cf7aab22" providerId="ADAL" clId="{56E9DFAE-DDAD-4FCA-8AED-56B2D15DB479}" dt="2026-02-14T05:58:05.622" v="21164" actId="164"/>
          <ac:grpSpMkLst>
            <pc:docMk/>
            <pc:sldMk cId="3581570723" sldId="6060"/>
            <ac:grpSpMk id="107" creationId="{D5CC7F7D-D92E-8BF2-16DE-536CBE2E9701}"/>
          </ac:grpSpMkLst>
        </pc:grpChg>
        <pc:grpChg chg="mod">
          <ac:chgData name="松浦英宗" userId="9b03fd3a-662f-49ff-9af1-1b93cf7aab22" providerId="ADAL" clId="{56E9DFAE-DDAD-4FCA-8AED-56B2D15DB479}" dt="2026-02-14T05:58:05.622" v="21164" actId="164"/>
          <ac:grpSpMkLst>
            <pc:docMk/>
            <pc:sldMk cId="3581570723" sldId="6060"/>
            <ac:grpSpMk id="144" creationId="{56756AE7-9EAD-1B42-BB1D-02A789B06CEB}"/>
          </ac:grpSpMkLst>
        </pc:grpChg>
        <pc:grpChg chg="add mod">
          <ac:chgData name="松浦英宗" userId="9b03fd3a-662f-49ff-9af1-1b93cf7aab22" providerId="ADAL" clId="{56E9DFAE-DDAD-4FCA-8AED-56B2D15DB479}" dt="2026-02-14T05:58:08.356" v="21165" actId="14100"/>
          <ac:grpSpMkLst>
            <pc:docMk/>
            <pc:sldMk cId="3581570723" sldId="6060"/>
            <ac:grpSpMk id="214" creationId="{A4609061-17BD-248A-AA37-A7E8A4246485}"/>
          </ac:grpSpMkLst>
        </pc:grpChg>
        <pc:cxnChg chg="mod">
          <ac:chgData name="松浦英宗" userId="9b03fd3a-662f-49ff-9af1-1b93cf7aab22" providerId="ADAL" clId="{56E9DFAE-DDAD-4FCA-8AED-56B2D15DB479}" dt="2026-02-14T05:58:05.622" v="21164" actId="164"/>
          <ac:cxnSpMkLst>
            <pc:docMk/>
            <pc:sldMk cId="3581570723" sldId="6060"/>
            <ac:cxnSpMk id="209" creationId="{F0F46969-2328-4294-A8E7-BEED130414BA}"/>
          </ac:cxnSpMkLst>
        </pc:cxnChg>
      </pc:sldChg>
      <pc:sldChg chg="addSp delSp modSp add mod">
        <pc:chgData name="松浦英宗" userId="9b03fd3a-662f-49ff-9af1-1b93cf7aab22" providerId="ADAL" clId="{56E9DFAE-DDAD-4FCA-8AED-56B2D15DB479}" dt="2026-02-14T05:57:03.578" v="21062" actId="1035"/>
        <pc:sldMkLst>
          <pc:docMk/>
          <pc:sldMk cId="1811935342" sldId="6061"/>
        </pc:sldMkLst>
        <pc:spChg chg="add mod">
          <ac:chgData name="松浦英宗" userId="9b03fd3a-662f-49ff-9af1-1b93cf7aab22" providerId="ADAL" clId="{56E9DFAE-DDAD-4FCA-8AED-56B2D15DB479}" dt="2026-02-14T05:56:57.855" v="21058" actId="20577"/>
          <ac:spMkLst>
            <pc:docMk/>
            <pc:sldMk cId="1811935342" sldId="6061"/>
            <ac:spMk id="2" creationId="{04F4F9BA-8EAB-67C6-1F0D-D9D09F4A5289}"/>
          </ac:spMkLst>
        </pc:spChg>
        <pc:spChg chg="add mod">
          <ac:chgData name="松浦英宗" userId="9b03fd3a-662f-49ff-9af1-1b93cf7aab22" providerId="ADAL" clId="{56E9DFAE-DDAD-4FCA-8AED-56B2D15DB479}" dt="2026-02-14T05:57:03.578" v="21062" actId="1035"/>
          <ac:spMkLst>
            <pc:docMk/>
            <pc:sldMk cId="1811935342" sldId="6061"/>
            <ac:spMk id="3" creationId="{75C3754D-D4F7-30B3-914D-2048F5EC4654}"/>
          </ac:spMkLst>
        </pc:spChg>
        <pc:spChg chg="add mod">
          <ac:chgData name="松浦英宗" userId="9b03fd3a-662f-49ff-9af1-1b93cf7aab22" providerId="ADAL" clId="{56E9DFAE-DDAD-4FCA-8AED-56B2D15DB479}" dt="2026-02-14T05:44:53.077" v="20712" actId="403"/>
          <ac:spMkLst>
            <pc:docMk/>
            <pc:sldMk cId="1811935342" sldId="6061"/>
            <ac:spMk id="4" creationId="{D9B72612-3BB6-DE25-FB77-3856B22ACC6D}"/>
          </ac:spMkLst>
        </pc:spChg>
        <pc:spChg chg="add mod">
          <ac:chgData name="松浦英宗" userId="9b03fd3a-662f-49ff-9af1-1b93cf7aab22" providerId="ADAL" clId="{56E9DFAE-DDAD-4FCA-8AED-56B2D15DB479}" dt="2026-02-14T05:44:29.586" v="20700" actId="1038"/>
          <ac:spMkLst>
            <pc:docMk/>
            <pc:sldMk cId="1811935342" sldId="6061"/>
            <ac:spMk id="5" creationId="{B1926967-BDCC-6BD0-3CB5-2AC45F92F7F7}"/>
          </ac:spMkLst>
        </pc:spChg>
        <pc:spChg chg="add">
          <ac:chgData name="松浦英宗" userId="9b03fd3a-662f-49ff-9af1-1b93cf7aab22" providerId="ADAL" clId="{56E9DFAE-DDAD-4FCA-8AED-56B2D15DB479}" dt="2026-02-14T05:44:32.857" v="20705"/>
          <ac:spMkLst>
            <pc:docMk/>
            <pc:sldMk cId="1811935342" sldId="6061"/>
            <ac:spMk id="6" creationId="{97A48CF6-785D-54C2-866B-79784A8D2696}"/>
          </ac:spMkLst>
        </pc:spChg>
        <pc:spChg chg="add del mod">
          <ac:chgData name="松浦英宗" userId="9b03fd3a-662f-49ff-9af1-1b93cf7aab22" providerId="ADAL" clId="{56E9DFAE-DDAD-4FCA-8AED-56B2D15DB479}" dt="2026-02-14T05:44:41.850" v="20708" actId="478"/>
          <ac:spMkLst>
            <pc:docMk/>
            <pc:sldMk cId="1811935342" sldId="6061"/>
            <ac:spMk id="7" creationId="{5BAAD02E-6352-E4F9-F949-D0845624B336}"/>
          </ac:spMkLst>
        </pc:spChg>
      </pc:sldChg>
      <pc:sldChg chg="addSp delSp modSp add del mod ord">
        <pc:chgData name="松浦英宗" userId="9b03fd3a-662f-49ff-9af1-1b93cf7aab22" providerId="ADAL" clId="{56E9DFAE-DDAD-4FCA-8AED-56B2D15DB479}" dt="2026-02-14T06:04:44.223" v="21196" actId="47"/>
        <pc:sldMkLst>
          <pc:docMk/>
          <pc:sldMk cId="3150052808" sldId="6062"/>
        </pc:sldMkLst>
        <pc:spChg chg="add mod">
          <ac:chgData name="松浦英宗" userId="9b03fd3a-662f-49ff-9af1-1b93cf7aab22" providerId="ADAL" clId="{56E9DFAE-DDAD-4FCA-8AED-56B2D15DB479}" dt="2026-02-14T04:44:53.047" v="20462"/>
          <ac:spMkLst>
            <pc:docMk/>
            <pc:sldMk cId="3150052808" sldId="6062"/>
            <ac:spMk id="22" creationId="{05DD4E85-F626-EAF5-8F49-1FC0058323C3}"/>
          </ac:spMkLst>
        </pc:spChg>
        <pc:spChg chg="mod">
          <ac:chgData name="松浦英宗" userId="9b03fd3a-662f-49ff-9af1-1b93cf7aab22" providerId="ADAL" clId="{56E9DFAE-DDAD-4FCA-8AED-56B2D15DB479}" dt="2026-02-14T04:44:53.047" v="20462"/>
          <ac:spMkLst>
            <pc:docMk/>
            <pc:sldMk cId="3150052808" sldId="6062"/>
            <ac:spMk id="29" creationId="{C51D741B-333B-2764-2299-33B52C1AF710}"/>
          </ac:spMkLst>
        </pc:spChg>
        <pc:spChg chg="mod">
          <ac:chgData name="松浦英宗" userId="9b03fd3a-662f-49ff-9af1-1b93cf7aab22" providerId="ADAL" clId="{56E9DFAE-DDAD-4FCA-8AED-56B2D15DB479}" dt="2026-02-14T04:44:53.047" v="20462"/>
          <ac:spMkLst>
            <pc:docMk/>
            <pc:sldMk cId="3150052808" sldId="6062"/>
            <ac:spMk id="31" creationId="{AC1993B6-62B9-AB8C-1A42-5EE612E164FA}"/>
          </ac:spMkLst>
        </pc:spChg>
        <pc:spChg chg="mod">
          <ac:chgData name="松浦英宗" userId="9b03fd3a-662f-49ff-9af1-1b93cf7aab22" providerId="ADAL" clId="{56E9DFAE-DDAD-4FCA-8AED-56B2D15DB479}" dt="2026-02-14T04:44:53.047" v="20462"/>
          <ac:spMkLst>
            <pc:docMk/>
            <pc:sldMk cId="3150052808" sldId="6062"/>
            <ac:spMk id="33" creationId="{2A098533-E028-2D53-02ED-9D8780587F5F}"/>
          </ac:spMkLst>
        </pc:spChg>
        <pc:spChg chg="mod">
          <ac:chgData name="松浦英宗" userId="9b03fd3a-662f-49ff-9af1-1b93cf7aab22" providerId="ADAL" clId="{56E9DFAE-DDAD-4FCA-8AED-56B2D15DB479}" dt="2026-02-14T04:44:53.047" v="20462"/>
          <ac:spMkLst>
            <pc:docMk/>
            <pc:sldMk cId="3150052808" sldId="6062"/>
            <ac:spMk id="35" creationId="{0DB43EDD-7102-23DD-B23B-8EC3351A0E03}"/>
          </ac:spMkLst>
        </pc:spChg>
        <pc:spChg chg="mod">
          <ac:chgData name="松浦英宗" userId="9b03fd3a-662f-49ff-9af1-1b93cf7aab22" providerId="ADAL" clId="{56E9DFAE-DDAD-4FCA-8AED-56B2D15DB479}" dt="2026-02-14T04:44:53.047" v="20462"/>
          <ac:spMkLst>
            <pc:docMk/>
            <pc:sldMk cId="3150052808" sldId="6062"/>
            <ac:spMk id="36" creationId="{BF27BB81-263B-4A8D-536D-7EA01EA86A3F}"/>
          </ac:spMkLst>
        </pc:spChg>
        <pc:spChg chg="mod">
          <ac:chgData name="松浦英宗" userId="9b03fd3a-662f-49ff-9af1-1b93cf7aab22" providerId="ADAL" clId="{56E9DFAE-DDAD-4FCA-8AED-56B2D15DB479}" dt="2026-02-14T04:44:53.047" v="20462"/>
          <ac:spMkLst>
            <pc:docMk/>
            <pc:sldMk cId="3150052808" sldId="6062"/>
            <ac:spMk id="39" creationId="{A5BDC409-BBE1-E7B6-6A6B-204A9620CF8E}"/>
          </ac:spMkLst>
        </pc:spChg>
        <pc:spChg chg="mod">
          <ac:chgData name="松浦英宗" userId="9b03fd3a-662f-49ff-9af1-1b93cf7aab22" providerId="ADAL" clId="{56E9DFAE-DDAD-4FCA-8AED-56B2D15DB479}" dt="2026-02-14T04:44:53.047" v="20462"/>
          <ac:spMkLst>
            <pc:docMk/>
            <pc:sldMk cId="3150052808" sldId="6062"/>
            <ac:spMk id="42" creationId="{78644D00-9762-86ED-7EA9-F55CB588C922}"/>
          </ac:spMkLst>
        </pc:spChg>
        <pc:spChg chg="mod">
          <ac:chgData name="松浦英宗" userId="9b03fd3a-662f-49ff-9af1-1b93cf7aab22" providerId="ADAL" clId="{56E9DFAE-DDAD-4FCA-8AED-56B2D15DB479}" dt="2026-02-14T04:44:53.047" v="20462"/>
          <ac:spMkLst>
            <pc:docMk/>
            <pc:sldMk cId="3150052808" sldId="6062"/>
            <ac:spMk id="50" creationId="{9E266678-F90D-59E5-2353-26404F4F3492}"/>
          </ac:spMkLst>
        </pc:spChg>
        <pc:spChg chg="mod">
          <ac:chgData name="松浦英宗" userId="9b03fd3a-662f-49ff-9af1-1b93cf7aab22" providerId="ADAL" clId="{56E9DFAE-DDAD-4FCA-8AED-56B2D15DB479}" dt="2026-02-14T04:44:53.047" v="20462"/>
          <ac:spMkLst>
            <pc:docMk/>
            <pc:sldMk cId="3150052808" sldId="6062"/>
            <ac:spMk id="52" creationId="{4C49BA4A-F695-D4D8-3B6D-1BD61659F810}"/>
          </ac:spMkLst>
        </pc:spChg>
        <pc:spChg chg="add mod topLvl">
          <ac:chgData name="松浦英宗" userId="9b03fd3a-662f-49ff-9af1-1b93cf7aab22" providerId="ADAL" clId="{56E9DFAE-DDAD-4FCA-8AED-56B2D15DB479}" dt="2026-02-14T04:56:38.372" v="20631" actId="165"/>
          <ac:spMkLst>
            <pc:docMk/>
            <pc:sldMk cId="3150052808" sldId="6062"/>
            <ac:spMk id="53" creationId="{39A73C2D-2746-88A1-3EA8-6A8C7D5A5007}"/>
          </ac:spMkLst>
        </pc:spChg>
        <pc:spChg chg="mod topLvl">
          <ac:chgData name="松浦英宗" userId="9b03fd3a-662f-49ff-9af1-1b93cf7aab22" providerId="ADAL" clId="{56E9DFAE-DDAD-4FCA-8AED-56B2D15DB479}" dt="2026-02-14T05:46:46.762" v="20867" actId="404"/>
          <ac:spMkLst>
            <pc:docMk/>
            <pc:sldMk cId="3150052808" sldId="6062"/>
            <ac:spMk id="55" creationId="{07596D97-77C9-7D71-5120-0003E77289E7}"/>
          </ac:spMkLst>
        </pc:spChg>
        <pc:spChg chg="add mod topLvl">
          <ac:chgData name="松浦英宗" userId="9b03fd3a-662f-49ff-9af1-1b93cf7aab22" providerId="ADAL" clId="{56E9DFAE-DDAD-4FCA-8AED-56B2D15DB479}" dt="2026-02-14T04:56:38.372" v="20631" actId="165"/>
          <ac:spMkLst>
            <pc:docMk/>
            <pc:sldMk cId="3150052808" sldId="6062"/>
            <ac:spMk id="57" creationId="{AB8A87E5-D1FD-6F2D-52F8-942579A7D07B}"/>
          </ac:spMkLst>
        </pc:spChg>
        <pc:spChg chg="mod topLvl">
          <ac:chgData name="松浦英宗" userId="9b03fd3a-662f-49ff-9af1-1b93cf7aab22" providerId="ADAL" clId="{56E9DFAE-DDAD-4FCA-8AED-56B2D15DB479}" dt="2026-02-14T05:46:46.762" v="20867" actId="404"/>
          <ac:spMkLst>
            <pc:docMk/>
            <pc:sldMk cId="3150052808" sldId="6062"/>
            <ac:spMk id="59" creationId="{0655EB0C-0DBD-1110-1701-F6D23713867B}"/>
          </ac:spMkLst>
        </pc:spChg>
        <pc:spChg chg="mod topLvl">
          <ac:chgData name="松浦英宗" userId="9b03fd3a-662f-49ff-9af1-1b93cf7aab22" providerId="ADAL" clId="{56E9DFAE-DDAD-4FCA-8AED-56B2D15DB479}" dt="2026-02-14T05:46:46.762" v="20867" actId="404"/>
          <ac:spMkLst>
            <pc:docMk/>
            <pc:sldMk cId="3150052808" sldId="6062"/>
            <ac:spMk id="62" creationId="{B35AFEB3-931A-C352-8736-52E86CA84D6C}"/>
          </ac:spMkLst>
        </pc:spChg>
        <pc:spChg chg="mod">
          <ac:chgData name="松浦英宗" userId="9b03fd3a-662f-49ff-9af1-1b93cf7aab22" providerId="ADAL" clId="{56E9DFAE-DDAD-4FCA-8AED-56B2D15DB479}" dt="2026-02-14T04:56:10.125" v="20612" actId="164"/>
          <ac:spMkLst>
            <pc:docMk/>
            <pc:sldMk cId="3150052808" sldId="6062"/>
            <ac:spMk id="64" creationId="{633D8ED9-B987-D318-88B5-DF20E4E05F88}"/>
          </ac:spMkLst>
        </pc:spChg>
        <pc:spChg chg="add mod topLvl">
          <ac:chgData name="松浦英宗" userId="9b03fd3a-662f-49ff-9af1-1b93cf7aab22" providerId="ADAL" clId="{56E9DFAE-DDAD-4FCA-8AED-56B2D15DB479}" dt="2026-02-14T04:56:38.372" v="20631" actId="165"/>
          <ac:spMkLst>
            <pc:docMk/>
            <pc:sldMk cId="3150052808" sldId="6062"/>
            <ac:spMk id="65" creationId="{AC60F214-3A1A-B430-1F34-C0C0621FDD24}"/>
          </ac:spMkLst>
        </pc:spChg>
        <pc:spChg chg="add mod topLvl">
          <ac:chgData name="松浦英宗" userId="9b03fd3a-662f-49ff-9af1-1b93cf7aab22" providerId="ADAL" clId="{56E9DFAE-DDAD-4FCA-8AED-56B2D15DB479}" dt="2026-02-14T04:56:38.372" v="20631" actId="165"/>
          <ac:spMkLst>
            <pc:docMk/>
            <pc:sldMk cId="3150052808" sldId="6062"/>
            <ac:spMk id="72" creationId="{0FA5FF42-464F-441F-9B28-5F2D5B565689}"/>
          </ac:spMkLst>
        </pc:spChg>
        <pc:spChg chg="mod">
          <ac:chgData name="松浦英宗" userId="9b03fd3a-662f-49ff-9af1-1b93cf7aab22" providerId="ADAL" clId="{56E9DFAE-DDAD-4FCA-8AED-56B2D15DB479}" dt="2026-02-14T05:46:46.762" v="20867" actId="404"/>
          <ac:spMkLst>
            <pc:docMk/>
            <pc:sldMk cId="3150052808" sldId="6062"/>
            <ac:spMk id="73" creationId="{53C12C02-FD7F-A4E9-9768-BC2C18B83A15}"/>
          </ac:spMkLst>
        </pc:spChg>
        <pc:spChg chg="mod">
          <ac:chgData name="松浦英宗" userId="9b03fd3a-662f-49ff-9af1-1b93cf7aab22" providerId="ADAL" clId="{56E9DFAE-DDAD-4FCA-8AED-56B2D15DB479}" dt="2026-02-14T05:46:46.762" v="20867" actId="404"/>
          <ac:spMkLst>
            <pc:docMk/>
            <pc:sldMk cId="3150052808" sldId="6062"/>
            <ac:spMk id="74" creationId="{993576F3-3181-8AC9-D4D3-03F5D8D78D12}"/>
          </ac:spMkLst>
        </pc:spChg>
        <pc:spChg chg="mod topLvl">
          <ac:chgData name="松浦英宗" userId="9b03fd3a-662f-49ff-9af1-1b93cf7aab22" providerId="ADAL" clId="{56E9DFAE-DDAD-4FCA-8AED-56B2D15DB479}" dt="2026-02-14T04:57:07.497" v="20637" actId="165"/>
          <ac:spMkLst>
            <pc:docMk/>
            <pc:sldMk cId="3150052808" sldId="6062"/>
            <ac:spMk id="79" creationId="{6D35F473-2B7C-168B-9493-82D17105BBE0}"/>
          </ac:spMkLst>
        </pc:spChg>
        <pc:spChg chg="mod topLvl">
          <ac:chgData name="松浦英宗" userId="9b03fd3a-662f-49ff-9af1-1b93cf7aab22" providerId="ADAL" clId="{56E9DFAE-DDAD-4FCA-8AED-56B2D15DB479}" dt="2026-02-14T04:56:52.773" v="20633" actId="165"/>
          <ac:spMkLst>
            <pc:docMk/>
            <pc:sldMk cId="3150052808" sldId="6062"/>
            <ac:spMk id="80" creationId="{CA0F6A58-F9D6-83DD-92BC-9285D42D9BEC}"/>
          </ac:spMkLst>
        </pc:spChg>
        <pc:spChg chg="mod topLvl">
          <ac:chgData name="松浦英宗" userId="9b03fd3a-662f-49ff-9af1-1b93cf7aab22" providerId="ADAL" clId="{56E9DFAE-DDAD-4FCA-8AED-56B2D15DB479}" dt="2026-02-14T04:57:07.497" v="20637" actId="165"/>
          <ac:spMkLst>
            <pc:docMk/>
            <pc:sldMk cId="3150052808" sldId="6062"/>
            <ac:spMk id="81" creationId="{7270A239-2057-09E4-E1E9-EE892E894695}"/>
          </ac:spMkLst>
        </pc:spChg>
        <pc:spChg chg="mod topLvl">
          <ac:chgData name="松浦英宗" userId="9b03fd3a-662f-49ff-9af1-1b93cf7aab22" providerId="ADAL" clId="{56E9DFAE-DDAD-4FCA-8AED-56B2D15DB479}" dt="2026-02-14T04:56:52.773" v="20633" actId="165"/>
          <ac:spMkLst>
            <pc:docMk/>
            <pc:sldMk cId="3150052808" sldId="6062"/>
            <ac:spMk id="82" creationId="{8555D3AF-D81B-5311-0297-68581A61DA3C}"/>
          </ac:spMkLst>
        </pc:spChg>
        <pc:spChg chg="mod topLvl">
          <ac:chgData name="松浦英宗" userId="9b03fd3a-662f-49ff-9af1-1b93cf7aab22" providerId="ADAL" clId="{56E9DFAE-DDAD-4FCA-8AED-56B2D15DB479}" dt="2026-02-14T04:57:07.497" v="20637" actId="165"/>
          <ac:spMkLst>
            <pc:docMk/>
            <pc:sldMk cId="3150052808" sldId="6062"/>
            <ac:spMk id="83" creationId="{94FF94AD-35E5-57D0-A53C-428ACDBD7B86}"/>
          </ac:spMkLst>
        </pc:spChg>
        <pc:spChg chg="mod topLvl">
          <ac:chgData name="松浦英宗" userId="9b03fd3a-662f-49ff-9af1-1b93cf7aab22" providerId="ADAL" clId="{56E9DFAE-DDAD-4FCA-8AED-56B2D15DB479}" dt="2026-02-14T04:56:52.773" v="20633" actId="165"/>
          <ac:spMkLst>
            <pc:docMk/>
            <pc:sldMk cId="3150052808" sldId="6062"/>
            <ac:spMk id="84" creationId="{10534B84-FF09-ECE4-B430-787907169648}"/>
          </ac:spMkLst>
        </pc:spChg>
        <pc:spChg chg="mod topLvl">
          <ac:chgData name="松浦英宗" userId="9b03fd3a-662f-49ff-9af1-1b93cf7aab22" providerId="ADAL" clId="{56E9DFAE-DDAD-4FCA-8AED-56B2D15DB479}" dt="2026-02-14T05:46:46.762" v="20867" actId="404"/>
          <ac:spMkLst>
            <pc:docMk/>
            <pc:sldMk cId="3150052808" sldId="6062"/>
            <ac:spMk id="86" creationId="{9A013521-3690-97E8-F220-7D84673AB5F6}"/>
          </ac:spMkLst>
        </pc:spChg>
        <pc:spChg chg="mod topLvl">
          <ac:chgData name="松浦英宗" userId="9b03fd3a-662f-49ff-9af1-1b93cf7aab22" providerId="ADAL" clId="{56E9DFAE-DDAD-4FCA-8AED-56B2D15DB479}" dt="2026-02-14T04:56:49.501" v="20632" actId="165"/>
          <ac:spMkLst>
            <pc:docMk/>
            <pc:sldMk cId="3150052808" sldId="6062"/>
            <ac:spMk id="87" creationId="{228D87E9-CADE-1870-0C32-E94BF7046155}"/>
          </ac:spMkLst>
        </pc:spChg>
        <pc:spChg chg="mod">
          <ac:chgData name="松浦英宗" userId="9b03fd3a-662f-49ff-9af1-1b93cf7aab22" providerId="ADAL" clId="{56E9DFAE-DDAD-4FCA-8AED-56B2D15DB479}" dt="2026-02-14T05:46:46.762" v="20867" actId="404"/>
          <ac:spMkLst>
            <pc:docMk/>
            <pc:sldMk cId="3150052808" sldId="6062"/>
            <ac:spMk id="89" creationId="{182931CC-75CA-AFF8-6FCF-D62061902C4E}"/>
          </ac:spMkLst>
        </pc:spChg>
        <pc:spChg chg="mod topLvl">
          <ac:chgData name="松浦英宗" userId="9b03fd3a-662f-49ff-9af1-1b93cf7aab22" providerId="ADAL" clId="{56E9DFAE-DDAD-4FCA-8AED-56B2D15DB479}" dt="2026-02-14T05:46:46.762" v="20867" actId="404"/>
          <ac:spMkLst>
            <pc:docMk/>
            <pc:sldMk cId="3150052808" sldId="6062"/>
            <ac:spMk id="90" creationId="{BCDDFB8E-9DD2-68EA-A2F0-782C5CD2381E}"/>
          </ac:spMkLst>
        </pc:spChg>
        <pc:spChg chg="mod topLvl">
          <ac:chgData name="松浦英宗" userId="9b03fd3a-662f-49ff-9af1-1b93cf7aab22" providerId="ADAL" clId="{56E9DFAE-DDAD-4FCA-8AED-56B2D15DB479}" dt="2026-02-14T04:57:07.497" v="20637" actId="165"/>
          <ac:spMkLst>
            <pc:docMk/>
            <pc:sldMk cId="3150052808" sldId="6062"/>
            <ac:spMk id="92" creationId="{FC77ABFD-E985-AA7E-3CDA-8EEAC330E091}"/>
          </ac:spMkLst>
        </pc:spChg>
        <pc:spChg chg="mod topLvl">
          <ac:chgData name="松浦英宗" userId="9b03fd3a-662f-49ff-9af1-1b93cf7aab22" providerId="ADAL" clId="{56E9DFAE-DDAD-4FCA-8AED-56B2D15DB479}" dt="2026-02-14T05:46:46.762" v="20867" actId="404"/>
          <ac:spMkLst>
            <pc:docMk/>
            <pc:sldMk cId="3150052808" sldId="6062"/>
            <ac:spMk id="93" creationId="{5B48FB3A-4BB2-F4BB-3BBE-18E6A42414EE}"/>
          </ac:spMkLst>
        </pc:spChg>
        <pc:spChg chg="mod topLvl">
          <ac:chgData name="松浦英宗" userId="9b03fd3a-662f-49ff-9af1-1b93cf7aab22" providerId="ADAL" clId="{56E9DFAE-DDAD-4FCA-8AED-56B2D15DB479}" dt="2026-02-14T04:57:07.497" v="20637" actId="165"/>
          <ac:spMkLst>
            <pc:docMk/>
            <pc:sldMk cId="3150052808" sldId="6062"/>
            <ac:spMk id="95" creationId="{82728846-8D56-F354-5096-1CF1EED40463}"/>
          </ac:spMkLst>
        </pc:spChg>
        <pc:spChg chg="mod">
          <ac:chgData name="松浦英宗" userId="9b03fd3a-662f-49ff-9af1-1b93cf7aab22" providerId="ADAL" clId="{56E9DFAE-DDAD-4FCA-8AED-56B2D15DB479}" dt="2026-02-14T04:56:38.372" v="20631" actId="165"/>
          <ac:spMkLst>
            <pc:docMk/>
            <pc:sldMk cId="3150052808" sldId="6062"/>
            <ac:spMk id="96" creationId="{53C6B52D-7D47-F63C-49A4-F6FDD7EA112D}"/>
          </ac:spMkLst>
        </pc:spChg>
        <pc:spChg chg="mod topLvl">
          <ac:chgData name="松浦英宗" userId="9b03fd3a-662f-49ff-9af1-1b93cf7aab22" providerId="ADAL" clId="{56E9DFAE-DDAD-4FCA-8AED-56B2D15DB479}" dt="2026-02-14T05:46:46.762" v="20867" actId="404"/>
          <ac:spMkLst>
            <pc:docMk/>
            <pc:sldMk cId="3150052808" sldId="6062"/>
            <ac:spMk id="100" creationId="{CC851F89-B317-CF40-E120-F6FBE5B01062}"/>
          </ac:spMkLst>
        </pc:spChg>
        <pc:spChg chg="mod topLvl">
          <ac:chgData name="松浦英宗" userId="9b03fd3a-662f-49ff-9af1-1b93cf7aab22" providerId="ADAL" clId="{56E9DFAE-DDAD-4FCA-8AED-56B2D15DB479}" dt="2026-02-14T04:56:52.773" v="20633" actId="165"/>
          <ac:spMkLst>
            <pc:docMk/>
            <pc:sldMk cId="3150052808" sldId="6062"/>
            <ac:spMk id="101" creationId="{7BF1E368-2746-D35C-7740-2390AE1A9DB4}"/>
          </ac:spMkLst>
        </pc:spChg>
        <pc:spChg chg="mod topLvl">
          <ac:chgData name="松浦英宗" userId="9b03fd3a-662f-49ff-9af1-1b93cf7aab22" providerId="ADAL" clId="{56E9DFAE-DDAD-4FCA-8AED-56B2D15DB479}" dt="2026-02-14T04:56:57.451" v="20634" actId="164"/>
          <ac:spMkLst>
            <pc:docMk/>
            <pc:sldMk cId="3150052808" sldId="6062"/>
            <ac:spMk id="102" creationId="{D0BD9225-C6C2-DFE8-E4C8-2D9C4B68EF80}"/>
          </ac:spMkLst>
        </pc:spChg>
        <pc:spChg chg="mod topLvl">
          <ac:chgData name="松浦英宗" userId="9b03fd3a-662f-49ff-9af1-1b93cf7aab22" providerId="ADAL" clId="{56E9DFAE-DDAD-4FCA-8AED-56B2D15DB479}" dt="2026-02-14T04:56:52.773" v="20633" actId="165"/>
          <ac:spMkLst>
            <pc:docMk/>
            <pc:sldMk cId="3150052808" sldId="6062"/>
            <ac:spMk id="103" creationId="{A1998510-D9F4-C800-72A2-8623AFECF789}"/>
          </ac:spMkLst>
        </pc:spChg>
        <pc:spChg chg="add mod">
          <ac:chgData name="松浦英宗" userId="9b03fd3a-662f-49ff-9af1-1b93cf7aab22" providerId="ADAL" clId="{56E9DFAE-DDAD-4FCA-8AED-56B2D15DB479}" dt="2026-02-14T04:57:17.353" v="20641" actId="14100"/>
          <ac:spMkLst>
            <pc:docMk/>
            <pc:sldMk cId="3150052808" sldId="6062"/>
            <ac:spMk id="104" creationId="{0686CB13-1C61-EC3D-315C-89E5D394400F}"/>
          </ac:spMkLst>
        </pc:spChg>
        <pc:grpChg chg="mod">
          <ac:chgData name="松浦英宗" userId="9b03fd3a-662f-49ff-9af1-1b93cf7aab22" providerId="ADAL" clId="{56E9DFAE-DDAD-4FCA-8AED-56B2D15DB479}" dt="2026-02-14T04:56:10.125" v="20612" actId="164"/>
          <ac:grpSpMkLst>
            <pc:docMk/>
            <pc:sldMk cId="3150052808" sldId="6062"/>
            <ac:grpSpMk id="58" creationId="{799F5D21-179B-1BEA-0CA8-639345EA75AD}"/>
          </ac:grpSpMkLst>
        </pc:grpChg>
        <pc:grpChg chg="mod">
          <ac:chgData name="松浦英宗" userId="9b03fd3a-662f-49ff-9af1-1b93cf7aab22" providerId="ADAL" clId="{56E9DFAE-DDAD-4FCA-8AED-56B2D15DB479}" dt="2026-02-14T04:56:10.125" v="20612" actId="164"/>
          <ac:grpSpMkLst>
            <pc:docMk/>
            <pc:sldMk cId="3150052808" sldId="6062"/>
            <ac:grpSpMk id="61" creationId="{ADE760AF-06E3-2CED-A523-F2514686676E}"/>
          </ac:grpSpMkLst>
        </pc:grpChg>
        <pc:grpChg chg="mod">
          <ac:chgData name="松浦英宗" userId="9b03fd3a-662f-49ff-9af1-1b93cf7aab22" providerId="ADAL" clId="{56E9DFAE-DDAD-4FCA-8AED-56B2D15DB479}" dt="2026-02-14T04:57:04.078" v="20636" actId="14100"/>
          <ac:grpSpMkLst>
            <pc:docMk/>
            <pc:sldMk cId="3150052808" sldId="6062"/>
            <ac:grpSpMk id="69" creationId="{F1AA1254-F061-599D-8B5B-41CE0F17E33F}"/>
          </ac:grpSpMkLst>
        </pc:grpChg>
        <pc:grpChg chg="mod">
          <ac:chgData name="松浦英宗" userId="9b03fd3a-662f-49ff-9af1-1b93cf7aab22" providerId="ADAL" clId="{56E9DFAE-DDAD-4FCA-8AED-56B2D15DB479}" dt="2026-02-14T04:56:10.125" v="20612" actId="164"/>
          <ac:grpSpMkLst>
            <pc:docMk/>
            <pc:sldMk cId="3150052808" sldId="6062"/>
            <ac:grpSpMk id="94" creationId="{9312DB69-B95E-0C8B-74E5-3D932B893276}"/>
          </ac:grpSpMkLst>
        </pc:grpChg>
        <pc:grpChg chg="mod">
          <ac:chgData name="松浦英宗" userId="9b03fd3a-662f-49ff-9af1-1b93cf7aab22" providerId="ADAL" clId="{56E9DFAE-DDAD-4FCA-8AED-56B2D15DB479}" dt="2026-02-14T04:56:36.429" v="20630" actId="1076"/>
          <ac:grpSpMkLst>
            <pc:docMk/>
            <pc:sldMk cId="3150052808" sldId="6062"/>
            <ac:grpSpMk id="105" creationId="{78A7593E-D687-0C33-62C7-E26E3203DA7F}"/>
          </ac:grpSpMkLst>
        </pc:grpChg>
        <pc:grpChg chg="mod">
          <ac:chgData name="松浦英宗" userId="9b03fd3a-662f-49ff-9af1-1b93cf7aab22" providerId="ADAL" clId="{56E9DFAE-DDAD-4FCA-8AED-56B2D15DB479}" dt="2026-02-14T04:57:01.036" v="20635" actId="14100"/>
          <ac:grpSpMkLst>
            <pc:docMk/>
            <pc:sldMk cId="3150052808" sldId="6062"/>
            <ac:grpSpMk id="106" creationId="{68FF016D-2636-94D8-36F3-B3BEDD652EBC}"/>
          </ac:grpSpMkLst>
        </pc:grpChg>
        <pc:grpChg chg="mod">
          <ac:chgData name="松浦英宗" userId="9b03fd3a-662f-49ff-9af1-1b93cf7aab22" providerId="ADAL" clId="{56E9DFAE-DDAD-4FCA-8AED-56B2D15DB479}" dt="2026-02-14T04:57:11.588" v="20639" actId="12788"/>
          <ac:grpSpMkLst>
            <pc:docMk/>
            <pc:sldMk cId="3150052808" sldId="6062"/>
            <ac:grpSpMk id="107" creationId="{673851EA-D680-AE57-043B-7B17873B4856}"/>
          </ac:grpSpMkLst>
        </pc:gr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1CDACB-0E19-E085-84D2-551AC3323A25}"/>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6AC6311-2AD9-71EB-FCC3-F1E64C6B8B8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735CFEE-595D-EAF1-0EF4-F60339B45152}"/>
              </a:ext>
            </a:extLst>
          </p:cNvPr>
          <p:cNvSpPr>
            <a:spLocks noGrp="1"/>
          </p:cNvSpPr>
          <p:nvPr>
            <p:ph type="dt" sz="half" idx="10"/>
          </p:nvPr>
        </p:nvSpPr>
        <p:spPr/>
        <p:txBody>
          <a:bodyPr/>
          <a:lstStyle/>
          <a:p>
            <a:fld id="{460DD940-17F3-4077-8D5C-AC70DACB15DC}" type="datetimeFigureOut">
              <a:rPr kumimoji="1" lang="ja-JP" altLang="en-US" smtClean="0"/>
              <a:t>2026/2/14</a:t>
            </a:fld>
            <a:endParaRPr kumimoji="1" lang="ja-JP" altLang="en-US"/>
          </a:p>
        </p:txBody>
      </p:sp>
      <p:sp>
        <p:nvSpPr>
          <p:cNvPr id="5" name="フッター プレースホルダー 4">
            <a:extLst>
              <a:ext uri="{FF2B5EF4-FFF2-40B4-BE49-F238E27FC236}">
                <a16:creationId xmlns:a16="http://schemas.microsoft.com/office/drawing/2014/main" id="{FAF99101-9A33-CBEB-D19A-772A2A135D9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5975934-EFA2-30FF-F98F-C1ED46B9342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12721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BDED932-160C-DBE9-5650-A54C834A17A3}"/>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927B253-A3FA-3535-6E15-EE41E78B8D34}"/>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2CCE3BC-F4F1-57E8-90B7-486227F9EB97}"/>
              </a:ext>
            </a:extLst>
          </p:cNvPr>
          <p:cNvSpPr>
            <a:spLocks noGrp="1"/>
          </p:cNvSpPr>
          <p:nvPr>
            <p:ph type="dt" sz="half" idx="10"/>
          </p:nvPr>
        </p:nvSpPr>
        <p:spPr/>
        <p:txBody>
          <a:bodyPr/>
          <a:lstStyle/>
          <a:p>
            <a:fld id="{460DD940-17F3-4077-8D5C-AC70DACB15DC}" type="datetimeFigureOut">
              <a:rPr kumimoji="1" lang="ja-JP" altLang="en-US" smtClean="0"/>
              <a:t>2026/2/14</a:t>
            </a:fld>
            <a:endParaRPr kumimoji="1" lang="ja-JP" altLang="en-US"/>
          </a:p>
        </p:txBody>
      </p:sp>
      <p:sp>
        <p:nvSpPr>
          <p:cNvPr id="5" name="フッター プレースホルダー 4">
            <a:extLst>
              <a:ext uri="{FF2B5EF4-FFF2-40B4-BE49-F238E27FC236}">
                <a16:creationId xmlns:a16="http://schemas.microsoft.com/office/drawing/2014/main" id="{C22A9BF3-E52C-1E09-C7B3-15EBAAC5FE4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B60E686-E303-2185-AB9B-92CBA47FF4DC}"/>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075784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F5053BE-CC51-5B3F-3E96-526EDC62D240}"/>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AD3F5C2-F3A0-0DBC-0F84-4FB9E39EF99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DF1E5D3-F2E2-DC67-4449-65E7FBFD1B8A}"/>
              </a:ext>
            </a:extLst>
          </p:cNvPr>
          <p:cNvSpPr>
            <a:spLocks noGrp="1"/>
          </p:cNvSpPr>
          <p:nvPr>
            <p:ph type="dt" sz="half" idx="10"/>
          </p:nvPr>
        </p:nvSpPr>
        <p:spPr/>
        <p:txBody>
          <a:bodyPr/>
          <a:lstStyle/>
          <a:p>
            <a:fld id="{460DD940-17F3-4077-8D5C-AC70DACB15DC}" type="datetimeFigureOut">
              <a:rPr kumimoji="1" lang="ja-JP" altLang="en-US" smtClean="0"/>
              <a:t>2026/2/14</a:t>
            </a:fld>
            <a:endParaRPr kumimoji="1" lang="ja-JP" altLang="en-US"/>
          </a:p>
        </p:txBody>
      </p:sp>
      <p:sp>
        <p:nvSpPr>
          <p:cNvPr id="5" name="フッター プレースホルダー 4">
            <a:extLst>
              <a:ext uri="{FF2B5EF4-FFF2-40B4-BE49-F238E27FC236}">
                <a16:creationId xmlns:a16="http://schemas.microsoft.com/office/drawing/2014/main" id="{254A530F-7251-8312-FCB5-5BA51CEFE03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E1340AA-84BD-66E5-C256-9146F88428B2}"/>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569616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89280F-1206-9779-2823-B86B4CEE177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F4ACD43-94C4-E33F-9A3A-6C5FF4C25D35}"/>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0A72E75-7CA2-64A3-293C-69AC5D3B6AB2}"/>
              </a:ext>
            </a:extLst>
          </p:cNvPr>
          <p:cNvSpPr>
            <a:spLocks noGrp="1"/>
          </p:cNvSpPr>
          <p:nvPr>
            <p:ph type="dt" sz="half" idx="10"/>
          </p:nvPr>
        </p:nvSpPr>
        <p:spPr/>
        <p:txBody>
          <a:bodyPr/>
          <a:lstStyle/>
          <a:p>
            <a:fld id="{460DD940-17F3-4077-8D5C-AC70DACB15DC}" type="datetimeFigureOut">
              <a:rPr kumimoji="1" lang="ja-JP" altLang="en-US" smtClean="0"/>
              <a:t>2026/2/14</a:t>
            </a:fld>
            <a:endParaRPr kumimoji="1" lang="ja-JP" altLang="en-US"/>
          </a:p>
        </p:txBody>
      </p:sp>
      <p:sp>
        <p:nvSpPr>
          <p:cNvPr id="5" name="フッター プレースホルダー 4">
            <a:extLst>
              <a:ext uri="{FF2B5EF4-FFF2-40B4-BE49-F238E27FC236}">
                <a16:creationId xmlns:a16="http://schemas.microsoft.com/office/drawing/2014/main" id="{43D6A641-B2CC-3958-DBF5-CF02773DF4F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E2B78DA-E9BD-57F8-4891-D8E11720965A}"/>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435077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167648-02C1-C041-7DCD-017A1F2C385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57B6435-70B3-553C-3610-E776BEFCF9A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D3066244-5FD6-DB51-5330-E7917AA962CD}"/>
              </a:ext>
            </a:extLst>
          </p:cNvPr>
          <p:cNvSpPr>
            <a:spLocks noGrp="1"/>
          </p:cNvSpPr>
          <p:nvPr>
            <p:ph type="dt" sz="half" idx="10"/>
          </p:nvPr>
        </p:nvSpPr>
        <p:spPr/>
        <p:txBody>
          <a:bodyPr/>
          <a:lstStyle/>
          <a:p>
            <a:fld id="{460DD940-17F3-4077-8D5C-AC70DACB15DC}" type="datetimeFigureOut">
              <a:rPr kumimoji="1" lang="ja-JP" altLang="en-US" smtClean="0"/>
              <a:t>2026/2/14</a:t>
            </a:fld>
            <a:endParaRPr kumimoji="1" lang="ja-JP" altLang="en-US"/>
          </a:p>
        </p:txBody>
      </p:sp>
      <p:sp>
        <p:nvSpPr>
          <p:cNvPr id="5" name="フッター プレースホルダー 4">
            <a:extLst>
              <a:ext uri="{FF2B5EF4-FFF2-40B4-BE49-F238E27FC236}">
                <a16:creationId xmlns:a16="http://schemas.microsoft.com/office/drawing/2014/main" id="{86296F3C-8A19-27EB-FF25-66F3C1FBECD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E12A261-2B82-C9FA-F00D-96C24536FD2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596889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F55001-5487-099A-5F6C-9E35EF6BCF6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A2BF4FA-678F-D00B-3954-686BD135DB39}"/>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19915258-4582-1E05-6040-C88482193409}"/>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5E9CEB00-AF03-C4DA-2F1C-74C11150A9BB}"/>
              </a:ext>
            </a:extLst>
          </p:cNvPr>
          <p:cNvSpPr>
            <a:spLocks noGrp="1"/>
          </p:cNvSpPr>
          <p:nvPr>
            <p:ph type="dt" sz="half" idx="10"/>
          </p:nvPr>
        </p:nvSpPr>
        <p:spPr/>
        <p:txBody>
          <a:bodyPr/>
          <a:lstStyle/>
          <a:p>
            <a:fld id="{460DD940-17F3-4077-8D5C-AC70DACB15DC}" type="datetimeFigureOut">
              <a:rPr kumimoji="1" lang="ja-JP" altLang="en-US" smtClean="0"/>
              <a:t>2026/2/14</a:t>
            </a:fld>
            <a:endParaRPr kumimoji="1" lang="ja-JP" altLang="en-US"/>
          </a:p>
        </p:txBody>
      </p:sp>
      <p:sp>
        <p:nvSpPr>
          <p:cNvPr id="6" name="フッター プレースホルダー 5">
            <a:extLst>
              <a:ext uri="{FF2B5EF4-FFF2-40B4-BE49-F238E27FC236}">
                <a16:creationId xmlns:a16="http://schemas.microsoft.com/office/drawing/2014/main" id="{B471CADB-CC99-C22B-E57F-E68E573FF3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266BD22-C180-0578-D6B3-1BC874E26BD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506765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0026FF-FDDF-A7E8-029A-596E86BE82E8}"/>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63FA10A-4943-58D3-C307-6B9FB2B876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392A3D48-DF30-FC79-BBDA-D2D97875953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3CB57807-DB5D-4713-625E-3E1A198233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48FA46BB-9E25-64C6-5D38-58A20B7A2BA1}"/>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17A621A-A88D-761F-1930-1C9D4CC644B1}"/>
              </a:ext>
            </a:extLst>
          </p:cNvPr>
          <p:cNvSpPr>
            <a:spLocks noGrp="1"/>
          </p:cNvSpPr>
          <p:nvPr>
            <p:ph type="dt" sz="half" idx="10"/>
          </p:nvPr>
        </p:nvSpPr>
        <p:spPr/>
        <p:txBody>
          <a:bodyPr/>
          <a:lstStyle/>
          <a:p>
            <a:fld id="{460DD940-17F3-4077-8D5C-AC70DACB15DC}" type="datetimeFigureOut">
              <a:rPr kumimoji="1" lang="ja-JP" altLang="en-US" smtClean="0"/>
              <a:t>2026/2/14</a:t>
            </a:fld>
            <a:endParaRPr kumimoji="1" lang="ja-JP" altLang="en-US"/>
          </a:p>
        </p:txBody>
      </p:sp>
      <p:sp>
        <p:nvSpPr>
          <p:cNvPr id="8" name="フッター プレースホルダー 7">
            <a:extLst>
              <a:ext uri="{FF2B5EF4-FFF2-40B4-BE49-F238E27FC236}">
                <a16:creationId xmlns:a16="http://schemas.microsoft.com/office/drawing/2014/main" id="{58D89654-62BF-1FA1-6698-50B5AC1B8EF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C6F601F4-673C-4DA7-80F1-92B9A6A5BC55}"/>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318657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E93E751-E97D-77B0-10A8-422EA12BCF5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33B62CA5-B320-8433-2239-33DFA3BAC470}"/>
              </a:ext>
            </a:extLst>
          </p:cNvPr>
          <p:cNvSpPr>
            <a:spLocks noGrp="1"/>
          </p:cNvSpPr>
          <p:nvPr>
            <p:ph type="dt" sz="half" idx="10"/>
          </p:nvPr>
        </p:nvSpPr>
        <p:spPr/>
        <p:txBody>
          <a:bodyPr/>
          <a:lstStyle/>
          <a:p>
            <a:fld id="{460DD940-17F3-4077-8D5C-AC70DACB15DC}" type="datetimeFigureOut">
              <a:rPr kumimoji="1" lang="ja-JP" altLang="en-US" smtClean="0"/>
              <a:t>2026/2/14</a:t>
            </a:fld>
            <a:endParaRPr kumimoji="1" lang="ja-JP" altLang="en-US"/>
          </a:p>
        </p:txBody>
      </p:sp>
      <p:sp>
        <p:nvSpPr>
          <p:cNvPr id="4" name="フッター プレースホルダー 3">
            <a:extLst>
              <a:ext uri="{FF2B5EF4-FFF2-40B4-BE49-F238E27FC236}">
                <a16:creationId xmlns:a16="http://schemas.microsoft.com/office/drawing/2014/main" id="{003FACAE-40CC-4BC5-8826-3EE540676702}"/>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FF7C75B-C95B-A14E-6020-D405EF25485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376876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768C1130-907E-3CB4-6567-2B19B635B589}"/>
              </a:ext>
            </a:extLst>
          </p:cNvPr>
          <p:cNvSpPr>
            <a:spLocks noGrp="1"/>
          </p:cNvSpPr>
          <p:nvPr>
            <p:ph type="dt" sz="half" idx="10"/>
          </p:nvPr>
        </p:nvSpPr>
        <p:spPr/>
        <p:txBody>
          <a:bodyPr/>
          <a:lstStyle/>
          <a:p>
            <a:fld id="{460DD940-17F3-4077-8D5C-AC70DACB15DC}" type="datetimeFigureOut">
              <a:rPr kumimoji="1" lang="ja-JP" altLang="en-US" smtClean="0"/>
              <a:t>2026/2/14</a:t>
            </a:fld>
            <a:endParaRPr kumimoji="1" lang="ja-JP" altLang="en-US"/>
          </a:p>
        </p:txBody>
      </p:sp>
      <p:sp>
        <p:nvSpPr>
          <p:cNvPr id="3" name="フッター プレースホルダー 2">
            <a:extLst>
              <a:ext uri="{FF2B5EF4-FFF2-40B4-BE49-F238E27FC236}">
                <a16:creationId xmlns:a16="http://schemas.microsoft.com/office/drawing/2014/main" id="{90C5C501-DD79-1527-ABB9-D9E2A51581CF}"/>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857F2B3-3658-E656-2F70-66D28D50D7B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470788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AF44B3-52FC-D611-CA21-2B01CE3464A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954589D-0031-75A0-A015-CA9FC07431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CE417D3A-1DB7-8D63-6655-27F45A6E56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955E17F-028B-4446-D592-3B01752AE6BB}"/>
              </a:ext>
            </a:extLst>
          </p:cNvPr>
          <p:cNvSpPr>
            <a:spLocks noGrp="1"/>
          </p:cNvSpPr>
          <p:nvPr>
            <p:ph type="dt" sz="half" idx="10"/>
          </p:nvPr>
        </p:nvSpPr>
        <p:spPr/>
        <p:txBody>
          <a:bodyPr/>
          <a:lstStyle/>
          <a:p>
            <a:fld id="{460DD940-17F3-4077-8D5C-AC70DACB15DC}" type="datetimeFigureOut">
              <a:rPr kumimoji="1" lang="ja-JP" altLang="en-US" smtClean="0"/>
              <a:t>2026/2/14</a:t>
            </a:fld>
            <a:endParaRPr kumimoji="1" lang="ja-JP" altLang="en-US"/>
          </a:p>
        </p:txBody>
      </p:sp>
      <p:sp>
        <p:nvSpPr>
          <p:cNvPr id="6" name="フッター プレースホルダー 5">
            <a:extLst>
              <a:ext uri="{FF2B5EF4-FFF2-40B4-BE49-F238E27FC236}">
                <a16:creationId xmlns:a16="http://schemas.microsoft.com/office/drawing/2014/main" id="{34A205B7-B394-8FB4-19D8-11B080D4EB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BD4B0E1-F0FE-6F66-497E-FF6DB57C2507}"/>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581220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071EC23-766D-4D8D-1BB2-45795DA51E9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ADFDE0A9-0CF1-57D5-957A-FCAC2AA5A7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3E0EF76-882E-8DBB-75B9-A2699BA8F3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B5A8676-96CD-BA0C-3AAE-D781A9B1BD3B}"/>
              </a:ext>
            </a:extLst>
          </p:cNvPr>
          <p:cNvSpPr>
            <a:spLocks noGrp="1"/>
          </p:cNvSpPr>
          <p:nvPr>
            <p:ph type="dt" sz="half" idx="10"/>
          </p:nvPr>
        </p:nvSpPr>
        <p:spPr/>
        <p:txBody>
          <a:bodyPr/>
          <a:lstStyle/>
          <a:p>
            <a:fld id="{460DD940-17F3-4077-8D5C-AC70DACB15DC}" type="datetimeFigureOut">
              <a:rPr kumimoji="1" lang="ja-JP" altLang="en-US" smtClean="0"/>
              <a:t>2026/2/14</a:t>
            </a:fld>
            <a:endParaRPr kumimoji="1" lang="ja-JP" altLang="en-US"/>
          </a:p>
        </p:txBody>
      </p:sp>
      <p:sp>
        <p:nvSpPr>
          <p:cNvPr id="6" name="フッター プレースホルダー 5">
            <a:extLst>
              <a:ext uri="{FF2B5EF4-FFF2-40B4-BE49-F238E27FC236}">
                <a16:creationId xmlns:a16="http://schemas.microsoft.com/office/drawing/2014/main" id="{98E501F5-A800-7544-5712-1CFEEF4E769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3FA97C1-56C6-081F-9873-1D8D051F89F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657205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85185A1-FF76-3A04-62C6-11CCCFB5F4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27796B0-FACD-FE71-EB7B-A91FA6C2EA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42A0635-39BC-BA95-A8EA-460446F42E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60DD940-17F3-4077-8D5C-AC70DACB15DC}" type="datetimeFigureOut">
              <a:rPr kumimoji="1" lang="ja-JP" altLang="en-US" smtClean="0"/>
              <a:t>2026/2/14</a:t>
            </a:fld>
            <a:endParaRPr kumimoji="1" lang="ja-JP" altLang="en-US"/>
          </a:p>
        </p:txBody>
      </p:sp>
      <p:sp>
        <p:nvSpPr>
          <p:cNvPr id="5" name="フッター プレースホルダー 4">
            <a:extLst>
              <a:ext uri="{FF2B5EF4-FFF2-40B4-BE49-F238E27FC236}">
                <a16:creationId xmlns:a16="http://schemas.microsoft.com/office/drawing/2014/main" id="{1A201CFE-F6C7-70D1-2FFE-A99ED9E8AB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B5B9E108-FE19-A6C3-2CE8-9E1AF56945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9756145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image" Target="../media/image17.PNG"/><Relationship Id="rId26" Type="http://schemas.openxmlformats.org/officeDocument/2006/relationships/image" Target="../media/image25.PNG"/><Relationship Id="rId3" Type="http://schemas.openxmlformats.org/officeDocument/2006/relationships/image" Target="../media/image2.PNG"/><Relationship Id="rId21" Type="http://schemas.openxmlformats.org/officeDocument/2006/relationships/image" Target="../media/image20.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PNG"/><Relationship Id="rId25" Type="http://schemas.openxmlformats.org/officeDocument/2006/relationships/image" Target="../media/image24.png"/><Relationship Id="rId2" Type="http://schemas.openxmlformats.org/officeDocument/2006/relationships/image" Target="../media/image1.PNG"/><Relationship Id="rId16" Type="http://schemas.openxmlformats.org/officeDocument/2006/relationships/image" Target="../media/image15.PNG"/><Relationship Id="rId20" Type="http://schemas.openxmlformats.org/officeDocument/2006/relationships/image" Target="../media/image19.PNG"/><Relationship Id="rId29" Type="http://schemas.openxmlformats.org/officeDocument/2006/relationships/hyperlink" Target="https://business-jungle.com/material/sample-material/" TargetMode="Externa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24" Type="http://schemas.openxmlformats.org/officeDocument/2006/relationships/image" Target="../media/image23.PNG"/><Relationship Id="rId5" Type="http://schemas.openxmlformats.org/officeDocument/2006/relationships/image" Target="../media/image4.PNG"/><Relationship Id="rId15" Type="http://schemas.openxmlformats.org/officeDocument/2006/relationships/image" Target="../media/image14.PNG"/><Relationship Id="rId23" Type="http://schemas.openxmlformats.org/officeDocument/2006/relationships/image" Target="../media/image22.PNG"/><Relationship Id="rId28" Type="http://schemas.openxmlformats.org/officeDocument/2006/relationships/image" Target="../media/image26.png"/><Relationship Id="rId10" Type="http://schemas.openxmlformats.org/officeDocument/2006/relationships/image" Target="../media/image9.PNG"/><Relationship Id="rId19" Type="http://schemas.openxmlformats.org/officeDocument/2006/relationships/image" Target="../media/image18.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 Id="rId22" Type="http://schemas.openxmlformats.org/officeDocument/2006/relationships/image" Target="../media/image21.PNG"/><Relationship Id="rId27" Type="http://schemas.openxmlformats.org/officeDocument/2006/relationships/hyperlink" Target="https://business-jungle.com/material/download-material/" TargetMode="External"/><Relationship Id="rId30" Type="http://schemas.openxmlformats.org/officeDocument/2006/relationships/image" Target="../media/image2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4D5D97-F1A3-38CB-344A-A142541765C2}"/>
            </a:ext>
          </a:extLst>
        </p:cNvPr>
        <p:cNvGrpSpPr/>
        <p:nvPr/>
      </p:nvGrpSpPr>
      <p:grpSpPr>
        <a:xfrm>
          <a:off x="0" y="0"/>
          <a:ext cx="0" cy="0"/>
          <a:chOff x="0" y="0"/>
          <a:chExt cx="0" cy="0"/>
        </a:xfrm>
      </p:grpSpPr>
      <p:sp>
        <p:nvSpPr>
          <p:cNvPr id="2" name="正方形/長方形 1">
            <a:extLst>
              <a:ext uri="{FF2B5EF4-FFF2-40B4-BE49-F238E27FC236}">
                <a16:creationId xmlns:a16="http://schemas.microsoft.com/office/drawing/2014/main" id="{04F4F9BA-8EAB-67C6-1F0D-D9D09F4A5289}"/>
              </a:ext>
            </a:extLst>
          </p:cNvPr>
          <p:cNvSpPr/>
          <p:nvPr/>
        </p:nvSpPr>
        <p:spPr>
          <a:xfrm>
            <a:off x="410918" y="296441"/>
            <a:ext cx="11370164" cy="46891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Bef>
                <a:spcPts val="600"/>
              </a:spcBef>
            </a:pPr>
            <a:r>
              <a:rPr lang="ja-JP" altLang="en-US" b="1" dirty="0">
                <a:solidFill>
                  <a:schemeClr val="accent2"/>
                </a:solidFill>
                <a:latin typeface="游明朝" panose="02020400000000000000" pitchFamily="18" charset="-128"/>
                <a:ea typeface="游明朝" panose="02020400000000000000" pitchFamily="18" charset="-128"/>
              </a:rPr>
              <a:t>市場における優位性構築のための論点</a:t>
            </a:r>
          </a:p>
        </p:txBody>
      </p:sp>
      <p:sp>
        <p:nvSpPr>
          <p:cNvPr id="3" name="正方形/長方形 2">
            <a:extLst>
              <a:ext uri="{FF2B5EF4-FFF2-40B4-BE49-F238E27FC236}">
                <a16:creationId xmlns:a16="http://schemas.microsoft.com/office/drawing/2014/main" id="{75C3754D-D4F7-30B3-914D-2048F5EC4654}"/>
              </a:ext>
            </a:extLst>
          </p:cNvPr>
          <p:cNvSpPr/>
          <p:nvPr/>
        </p:nvSpPr>
        <p:spPr>
          <a:xfrm>
            <a:off x="410918" y="820177"/>
            <a:ext cx="11370164" cy="46891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Bef>
                <a:spcPts val="600"/>
              </a:spcBef>
            </a:pPr>
            <a:r>
              <a:rPr kumimoji="1" lang="ja-JP" altLang="en-US" dirty="0">
                <a:solidFill>
                  <a:schemeClr val="tx1"/>
                </a:solidFill>
                <a:latin typeface="游明朝" panose="02020400000000000000" pitchFamily="18" charset="-128"/>
                <a:ea typeface="游明朝" panose="02020400000000000000" pitchFamily="18" charset="-128"/>
              </a:rPr>
              <a:t>以下論点を検討することにより、市場での確固たる地位を得るための戦略を導く。</a:t>
            </a:r>
          </a:p>
        </p:txBody>
      </p:sp>
      <p:sp>
        <p:nvSpPr>
          <p:cNvPr id="4" name="正方形/長方形 3">
            <a:extLst>
              <a:ext uri="{FF2B5EF4-FFF2-40B4-BE49-F238E27FC236}">
                <a16:creationId xmlns:a16="http://schemas.microsoft.com/office/drawing/2014/main" id="{D9B72612-3BB6-DE25-FB77-3856B22ACC6D}"/>
              </a:ext>
            </a:extLst>
          </p:cNvPr>
          <p:cNvSpPr/>
          <p:nvPr/>
        </p:nvSpPr>
        <p:spPr>
          <a:xfrm>
            <a:off x="410918" y="1521754"/>
            <a:ext cx="11370164" cy="5060963"/>
          </a:xfrm>
          <a:prstGeom prst="rect">
            <a:avLst/>
          </a:prstGeom>
          <a:solidFill>
            <a:schemeClr val="bg1"/>
          </a:solidFill>
          <a:ln w="9525">
            <a:solidFill>
              <a:schemeClr val="accent2"/>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marL="342900" indent="-342900">
              <a:spcBef>
                <a:spcPts val="1200"/>
              </a:spcBef>
              <a:buClr>
                <a:schemeClr val="accent2"/>
              </a:buClr>
              <a:buFont typeface="+mj-lt"/>
              <a:buAutoNum type="arabicPeriod"/>
            </a:pPr>
            <a:r>
              <a:rPr kumimoji="1" lang="ja-JP" altLang="en-US" sz="2000" dirty="0">
                <a:solidFill>
                  <a:schemeClr val="tx1"/>
                </a:solidFill>
                <a:latin typeface="游明朝" panose="02020400000000000000" pitchFamily="18" charset="-128"/>
                <a:ea typeface="游明朝" panose="02020400000000000000" pitchFamily="18" charset="-128"/>
              </a:rPr>
              <a:t>市場規模は十分に大きく、持続的な成長が見込めるかどうかを検証できているか。</a:t>
            </a:r>
          </a:p>
          <a:p>
            <a:pPr marL="342900" indent="-342900">
              <a:spcBef>
                <a:spcPts val="1200"/>
              </a:spcBef>
              <a:buClr>
                <a:schemeClr val="accent2"/>
              </a:buClr>
              <a:buFont typeface="+mj-lt"/>
              <a:buAutoNum type="arabicPeriod"/>
            </a:pPr>
            <a:r>
              <a:rPr kumimoji="1" lang="ja-JP" altLang="en-US" sz="2000" dirty="0">
                <a:solidFill>
                  <a:schemeClr val="tx1"/>
                </a:solidFill>
                <a:latin typeface="游明朝" panose="02020400000000000000" pitchFamily="18" charset="-128"/>
                <a:ea typeface="游明朝" panose="02020400000000000000" pitchFamily="18" charset="-128"/>
              </a:rPr>
              <a:t>顧客の課題は本当に深刻で、対価を払ってでも解決したい水準にあるか。</a:t>
            </a:r>
          </a:p>
          <a:p>
            <a:pPr marL="342900" indent="-342900">
              <a:spcBef>
                <a:spcPts val="1200"/>
              </a:spcBef>
              <a:buClr>
                <a:schemeClr val="accent2"/>
              </a:buClr>
              <a:buFont typeface="+mj-lt"/>
              <a:buAutoNum type="arabicPeriod"/>
            </a:pPr>
            <a:r>
              <a:rPr kumimoji="1" lang="ja-JP" altLang="en-US" sz="2000" dirty="0">
                <a:solidFill>
                  <a:schemeClr val="tx1"/>
                </a:solidFill>
                <a:latin typeface="游明朝" panose="02020400000000000000" pitchFamily="18" charset="-128"/>
                <a:ea typeface="游明朝" panose="02020400000000000000" pitchFamily="18" charset="-128"/>
              </a:rPr>
              <a:t>提供価値は既存サービスと明確に差別化され、独自性を打ち出せているか。</a:t>
            </a:r>
          </a:p>
          <a:p>
            <a:pPr marL="342900" indent="-342900">
              <a:spcBef>
                <a:spcPts val="1200"/>
              </a:spcBef>
              <a:buClr>
                <a:schemeClr val="accent2"/>
              </a:buClr>
              <a:buFont typeface="+mj-lt"/>
              <a:buAutoNum type="arabicPeriod"/>
            </a:pPr>
            <a:r>
              <a:rPr kumimoji="1" lang="ja-JP" altLang="en-US" sz="2000" dirty="0">
                <a:solidFill>
                  <a:schemeClr val="tx1"/>
                </a:solidFill>
                <a:latin typeface="游明朝" panose="02020400000000000000" pitchFamily="18" charset="-128"/>
                <a:ea typeface="游明朝" panose="02020400000000000000" pitchFamily="18" charset="-128"/>
              </a:rPr>
              <a:t>ビジネスモデルは収益構造として成立し、利益を安定的に生み出せるか。</a:t>
            </a:r>
          </a:p>
          <a:p>
            <a:pPr marL="342900" indent="-342900">
              <a:spcBef>
                <a:spcPts val="1200"/>
              </a:spcBef>
              <a:buClr>
                <a:schemeClr val="accent2"/>
              </a:buClr>
              <a:buFont typeface="+mj-lt"/>
              <a:buAutoNum type="arabicPeriod"/>
            </a:pPr>
            <a:r>
              <a:rPr kumimoji="1" lang="ja-JP" altLang="en-US" sz="2000" dirty="0">
                <a:solidFill>
                  <a:schemeClr val="tx1"/>
                </a:solidFill>
                <a:latin typeface="游明朝" panose="02020400000000000000" pitchFamily="18" charset="-128"/>
                <a:ea typeface="游明朝" panose="02020400000000000000" pitchFamily="18" charset="-128"/>
              </a:rPr>
              <a:t>必要なリソースや体制は現実的に確保可能で、過不足なく設計されているか。</a:t>
            </a:r>
          </a:p>
          <a:p>
            <a:pPr marL="342900" indent="-342900">
              <a:spcBef>
                <a:spcPts val="1200"/>
              </a:spcBef>
              <a:buClr>
                <a:schemeClr val="accent2"/>
              </a:buClr>
              <a:buFont typeface="+mj-lt"/>
              <a:buAutoNum type="arabicPeriod"/>
            </a:pPr>
            <a:r>
              <a:rPr kumimoji="1" lang="ja-JP" altLang="en-US" sz="2000" dirty="0">
                <a:solidFill>
                  <a:schemeClr val="tx1"/>
                </a:solidFill>
                <a:latin typeface="游明朝" panose="02020400000000000000" pitchFamily="18" charset="-128"/>
                <a:ea typeface="游明朝" panose="02020400000000000000" pitchFamily="18" charset="-128"/>
              </a:rPr>
              <a:t>競合環境を正しく把握し、優位性を築くための戦略が明確になっているか。</a:t>
            </a:r>
          </a:p>
          <a:p>
            <a:pPr marL="342900" indent="-342900">
              <a:spcBef>
                <a:spcPts val="1200"/>
              </a:spcBef>
              <a:buClr>
                <a:schemeClr val="accent2"/>
              </a:buClr>
              <a:buFont typeface="+mj-lt"/>
              <a:buAutoNum type="arabicPeriod"/>
            </a:pPr>
            <a:r>
              <a:rPr kumimoji="1" lang="ja-JP" altLang="en-US" sz="2000" dirty="0">
                <a:solidFill>
                  <a:schemeClr val="tx1"/>
                </a:solidFill>
                <a:latin typeface="游明朝" panose="02020400000000000000" pitchFamily="18" charset="-128"/>
                <a:ea typeface="游明朝" panose="02020400000000000000" pitchFamily="18" charset="-128"/>
              </a:rPr>
              <a:t>顧客獲得の具体的なチャネルとコスト構造が論理的に整理されているか。</a:t>
            </a:r>
          </a:p>
          <a:p>
            <a:pPr marL="342900" indent="-342900">
              <a:spcBef>
                <a:spcPts val="1200"/>
              </a:spcBef>
              <a:buClr>
                <a:schemeClr val="accent2"/>
              </a:buClr>
              <a:buFont typeface="+mj-lt"/>
              <a:buAutoNum type="arabicPeriod"/>
            </a:pPr>
            <a:r>
              <a:rPr kumimoji="1" lang="ja-JP" altLang="en-US" sz="2000" dirty="0">
                <a:solidFill>
                  <a:schemeClr val="tx1"/>
                </a:solidFill>
                <a:latin typeface="游明朝" panose="02020400000000000000" pitchFamily="18" charset="-128"/>
                <a:ea typeface="游明朝" panose="02020400000000000000" pitchFamily="18" charset="-128"/>
              </a:rPr>
              <a:t>初期仮説を検証するための指標や</a:t>
            </a:r>
            <a:r>
              <a:rPr kumimoji="1" lang="en-US" altLang="ja-JP" sz="2000" dirty="0">
                <a:solidFill>
                  <a:schemeClr val="tx1"/>
                </a:solidFill>
                <a:latin typeface="游明朝" panose="02020400000000000000" pitchFamily="18" charset="-128"/>
                <a:ea typeface="游明朝" panose="02020400000000000000" pitchFamily="18" charset="-128"/>
              </a:rPr>
              <a:t>KPI</a:t>
            </a:r>
            <a:r>
              <a:rPr kumimoji="1" lang="ja-JP" altLang="en-US" sz="2000" dirty="0">
                <a:solidFill>
                  <a:schemeClr val="tx1"/>
                </a:solidFill>
                <a:latin typeface="游明朝" panose="02020400000000000000" pitchFamily="18" charset="-128"/>
                <a:ea typeface="游明朝" panose="02020400000000000000" pitchFamily="18" charset="-128"/>
              </a:rPr>
              <a:t>が明確に設定されているか。</a:t>
            </a:r>
          </a:p>
          <a:p>
            <a:pPr marL="342900" indent="-342900">
              <a:spcBef>
                <a:spcPts val="1200"/>
              </a:spcBef>
              <a:buClr>
                <a:schemeClr val="accent2"/>
              </a:buClr>
              <a:buFont typeface="+mj-lt"/>
              <a:buAutoNum type="arabicPeriod"/>
            </a:pPr>
            <a:r>
              <a:rPr kumimoji="1" lang="ja-JP" altLang="en-US" sz="2000" dirty="0">
                <a:solidFill>
                  <a:schemeClr val="tx1"/>
                </a:solidFill>
                <a:latin typeface="游明朝" panose="02020400000000000000" pitchFamily="18" charset="-128"/>
                <a:ea typeface="游明朝" panose="02020400000000000000" pitchFamily="18" charset="-128"/>
              </a:rPr>
              <a:t>想定されるリスクを洗い出し、事前に打ち手を準備できているか。</a:t>
            </a:r>
          </a:p>
          <a:p>
            <a:pPr marL="342900" indent="-342900">
              <a:spcBef>
                <a:spcPts val="1200"/>
              </a:spcBef>
              <a:buClr>
                <a:schemeClr val="accent2"/>
              </a:buClr>
              <a:buFont typeface="+mj-lt"/>
              <a:buAutoNum type="arabicPeriod"/>
            </a:pPr>
            <a:r>
              <a:rPr kumimoji="1" lang="ja-JP" altLang="en-US" sz="2000" dirty="0">
                <a:solidFill>
                  <a:schemeClr val="tx1"/>
                </a:solidFill>
                <a:latin typeface="游明朝" panose="02020400000000000000" pitchFamily="18" charset="-128"/>
                <a:ea typeface="游明朝" panose="02020400000000000000" pitchFamily="18" charset="-128"/>
              </a:rPr>
              <a:t>中長期的な拡張性を描き、将来的なスケール戦略が構想されているか。</a:t>
            </a:r>
          </a:p>
        </p:txBody>
      </p:sp>
    </p:spTree>
    <p:extLst>
      <p:ext uri="{BB962C8B-B14F-4D97-AF65-F5344CB8AC3E}">
        <p14:creationId xmlns:p14="http://schemas.microsoft.com/office/powerpoint/2010/main" val="18119353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564F34-89AB-5B37-2E42-53116E9033C0}"/>
            </a:ext>
          </a:extLst>
        </p:cNvPr>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A24D783B-E095-43E4-C28E-3055D403DAF0}"/>
              </a:ext>
            </a:extLst>
          </p:cNvPr>
          <p:cNvGrpSpPr/>
          <p:nvPr/>
        </p:nvGrpSpPr>
        <p:grpSpPr>
          <a:xfrm>
            <a:off x="0" y="-2"/>
            <a:ext cx="12192000" cy="6858002"/>
            <a:chOff x="0" y="-2"/>
            <a:chExt cx="12192000" cy="6858002"/>
          </a:xfrm>
        </p:grpSpPr>
        <p:pic>
          <p:nvPicPr>
            <p:cNvPr id="7" name="図 6" descr="食品 が含まれている画像&#10;&#10;AI 生成コンテンツは誤りを含む可能性があります。">
              <a:extLst>
                <a:ext uri="{FF2B5EF4-FFF2-40B4-BE49-F238E27FC236}">
                  <a16:creationId xmlns:a16="http://schemas.microsoft.com/office/drawing/2014/main" id="{1B4108FE-FC85-65FA-51AE-F883FB6D57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438400" cy="1371602"/>
            </a:xfrm>
            <a:prstGeom prst="rect">
              <a:avLst/>
            </a:prstGeom>
          </p:spPr>
        </p:pic>
        <p:pic>
          <p:nvPicPr>
            <p:cNvPr id="9" name="図 8" descr="タイムライン&#10;&#10;AI 生成コンテンツは誤りを含む可能性があります。">
              <a:extLst>
                <a:ext uri="{FF2B5EF4-FFF2-40B4-BE49-F238E27FC236}">
                  <a16:creationId xmlns:a16="http://schemas.microsoft.com/office/drawing/2014/main" id="{DC808580-3D12-F680-994F-3283B0423B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38400" y="-1"/>
              <a:ext cx="2438400" cy="1371602"/>
            </a:xfrm>
            <a:prstGeom prst="rect">
              <a:avLst/>
            </a:prstGeom>
          </p:spPr>
        </p:pic>
        <p:pic>
          <p:nvPicPr>
            <p:cNvPr id="11" name="図 10" descr="人, 男, 写真, 女性 が含まれている画像&#10;&#10;AI 生成コンテンツは誤りを含む可能性があります。">
              <a:extLst>
                <a:ext uri="{FF2B5EF4-FFF2-40B4-BE49-F238E27FC236}">
                  <a16:creationId xmlns:a16="http://schemas.microsoft.com/office/drawing/2014/main" id="{60C11B02-FDE4-C764-37F5-3BAC6E9E615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76800" y="-2"/>
              <a:ext cx="2438400" cy="1371602"/>
            </a:xfrm>
            <a:prstGeom prst="rect">
              <a:avLst/>
            </a:prstGeom>
          </p:spPr>
        </p:pic>
        <p:pic>
          <p:nvPicPr>
            <p:cNvPr id="13" name="図 12" descr="グラフィカル ユーザー インターフェイス, テキスト&#10;&#10;AI 生成コンテンツは誤りを含む可能性があります。">
              <a:extLst>
                <a:ext uri="{FF2B5EF4-FFF2-40B4-BE49-F238E27FC236}">
                  <a16:creationId xmlns:a16="http://schemas.microsoft.com/office/drawing/2014/main" id="{8392EC66-253B-2C21-546A-B915363018F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315200" y="0"/>
              <a:ext cx="2438400" cy="1371602"/>
            </a:xfrm>
            <a:prstGeom prst="rect">
              <a:avLst/>
            </a:prstGeom>
          </p:spPr>
        </p:pic>
        <p:pic>
          <p:nvPicPr>
            <p:cNvPr id="15" name="図 14" descr="グラフィカル ユーザー インターフェイス, テキスト&#10;&#10;AI 生成コンテンツは誤りを含む可能性があります。">
              <a:extLst>
                <a:ext uri="{FF2B5EF4-FFF2-40B4-BE49-F238E27FC236}">
                  <a16:creationId xmlns:a16="http://schemas.microsoft.com/office/drawing/2014/main" id="{0FEA3D38-004C-7376-E9B8-F63CCAB1C3D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753600" y="0"/>
              <a:ext cx="2438400" cy="1371602"/>
            </a:xfrm>
            <a:prstGeom prst="rect">
              <a:avLst/>
            </a:prstGeom>
          </p:spPr>
        </p:pic>
        <p:pic>
          <p:nvPicPr>
            <p:cNvPr id="17" name="図 16" descr="ダイアグラム&#10;&#10;AI 生成コンテンツは誤りを含む可能性があります。">
              <a:extLst>
                <a:ext uri="{FF2B5EF4-FFF2-40B4-BE49-F238E27FC236}">
                  <a16:creationId xmlns:a16="http://schemas.microsoft.com/office/drawing/2014/main" id="{50B46F08-CF99-DA36-8120-2234A70C5B8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0" y="1371600"/>
              <a:ext cx="2438400" cy="1371602"/>
            </a:xfrm>
            <a:prstGeom prst="rect">
              <a:avLst/>
            </a:prstGeom>
          </p:spPr>
        </p:pic>
        <p:pic>
          <p:nvPicPr>
            <p:cNvPr id="19" name="図 18" descr="人, 持つ, 小さい, 座る が含まれている画像&#10;&#10;AI 生成コンテンツは誤りを含む可能性があります。">
              <a:extLst>
                <a:ext uri="{FF2B5EF4-FFF2-40B4-BE49-F238E27FC236}">
                  <a16:creationId xmlns:a16="http://schemas.microsoft.com/office/drawing/2014/main" id="{B3EB6E78-D555-5A02-88E8-B6B94A56158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438400" y="2743202"/>
              <a:ext cx="2438400" cy="1371602"/>
            </a:xfrm>
            <a:prstGeom prst="rect">
              <a:avLst/>
            </a:prstGeom>
          </p:spPr>
        </p:pic>
        <p:pic>
          <p:nvPicPr>
            <p:cNvPr id="21" name="図 20" descr="グラフ&#10;&#10;AI 生成コンテンツは誤りを含む可能性があります。">
              <a:extLst>
                <a:ext uri="{FF2B5EF4-FFF2-40B4-BE49-F238E27FC236}">
                  <a16:creationId xmlns:a16="http://schemas.microsoft.com/office/drawing/2014/main" id="{47328D9F-0FCB-795D-4716-EF69E5DF4197}"/>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876800" y="2743202"/>
              <a:ext cx="2438400" cy="1371602"/>
            </a:xfrm>
            <a:prstGeom prst="rect">
              <a:avLst/>
            </a:prstGeom>
          </p:spPr>
        </p:pic>
        <p:pic>
          <p:nvPicPr>
            <p:cNvPr id="23" name="図 22" descr="山の中の道路&#10;&#10;AI 生成コンテンツは誤りを含む可能性があります。">
              <a:extLst>
                <a:ext uri="{FF2B5EF4-FFF2-40B4-BE49-F238E27FC236}">
                  <a16:creationId xmlns:a16="http://schemas.microsoft.com/office/drawing/2014/main" id="{CC661F88-B7EC-3264-C72B-C963183AE21C}"/>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315200" y="2743201"/>
              <a:ext cx="2438400" cy="1371602"/>
            </a:xfrm>
            <a:prstGeom prst="rect">
              <a:avLst/>
            </a:prstGeom>
          </p:spPr>
        </p:pic>
        <p:pic>
          <p:nvPicPr>
            <p:cNvPr id="25" name="図 24" descr="ダイアグラム が含まれている画像&#10;&#10;AI 生成コンテンツは誤りを含む可能性があります。">
              <a:extLst>
                <a:ext uri="{FF2B5EF4-FFF2-40B4-BE49-F238E27FC236}">
                  <a16:creationId xmlns:a16="http://schemas.microsoft.com/office/drawing/2014/main" id="{102A1416-760D-6A85-F0DC-6397426F129E}"/>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9753600" y="2743201"/>
              <a:ext cx="2438400" cy="1371602"/>
            </a:xfrm>
            <a:prstGeom prst="rect">
              <a:avLst/>
            </a:prstGeom>
          </p:spPr>
        </p:pic>
        <p:pic>
          <p:nvPicPr>
            <p:cNvPr id="27" name="図 26" descr="文字と写真のスクリーンショット&#10;&#10;AI 生成コンテンツは誤りを含む可能性があります。">
              <a:extLst>
                <a:ext uri="{FF2B5EF4-FFF2-40B4-BE49-F238E27FC236}">
                  <a16:creationId xmlns:a16="http://schemas.microsoft.com/office/drawing/2014/main" id="{D435D696-8F14-6806-3816-A496B1995281}"/>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0" y="4114801"/>
              <a:ext cx="2438400" cy="1371602"/>
            </a:xfrm>
            <a:prstGeom prst="rect">
              <a:avLst/>
            </a:prstGeom>
          </p:spPr>
        </p:pic>
        <p:pic>
          <p:nvPicPr>
            <p:cNvPr id="30" name="図 29" descr="テキスト&#10;&#10;AI 生成コンテンツは誤りを含む可能性があります。">
              <a:extLst>
                <a:ext uri="{FF2B5EF4-FFF2-40B4-BE49-F238E27FC236}">
                  <a16:creationId xmlns:a16="http://schemas.microsoft.com/office/drawing/2014/main" id="{48C5DB55-C225-3A6B-B72B-C35ECF426A7F}"/>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438400" y="4114799"/>
              <a:ext cx="2438400" cy="1371602"/>
            </a:xfrm>
            <a:prstGeom prst="rect">
              <a:avLst/>
            </a:prstGeom>
          </p:spPr>
        </p:pic>
        <p:pic>
          <p:nvPicPr>
            <p:cNvPr id="33" name="図 32" descr="グラフィカル ユーザー インターフェイス, アプリケーション&#10;&#10;AI 生成コンテンツは誤りを含む可能性があります。">
              <a:extLst>
                <a:ext uri="{FF2B5EF4-FFF2-40B4-BE49-F238E27FC236}">
                  <a16:creationId xmlns:a16="http://schemas.microsoft.com/office/drawing/2014/main" id="{FD570E2A-AE94-067D-410E-D716FD184E72}"/>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4876800" y="4114798"/>
              <a:ext cx="2438400" cy="1371602"/>
            </a:xfrm>
            <a:prstGeom prst="rect">
              <a:avLst/>
            </a:prstGeom>
          </p:spPr>
        </p:pic>
        <p:pic>
          <p:nvPicPr>
            <p:cNvPr id="36" name="図 35" descr="グラフィカル ユーザー インターフェイス が含まれている画像&#10;&#10;AI 生成コンテンツは誤りを含む可能性があります。">
              <a:extLst>
                <a:ext uri="{FF2B5EF4-FFF2-40B4-BE49-F238E27FC236}">
                  <a16:creationId xmlns:a16="http://schemas.microsoft.com/office/drawing/2014/main" id="{5E5519E2-677B-8C89-C4B7-653B5816F1FA}"/>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7315200" y="4114797"/>
              <a:ext cx="2438400" cy="1371602"/>
            </a:xfrm>
            <a:prstGeom prst="rect">
              <a:avLst/>
            </a:prstGeom>
          </p:spPr>
        </p:pic>
        <p:pic>
          <p:nvPicPr>
            <p:cNvPr id="40" name="図 39" descr="テーブル, バス, 大きい, 水 が含まれている画像&#10;&#10;AI 生成コンテンツは誤りを含む可能性があります。">
              <a:extLst>
                <a:ext uri="{FF2B5EF4-FFF2-40B4-BE49-F238E27FC236}">
                  <a16:creationId xmlns:a16="http://schemas.microsoft.com/office/drawing/2014/main" id="{4E824AA0-883C-4D17-3836-5D0A60C06B7A}"/>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9753600" y="4114796"/>
              <a:ext cx="2438400" cy="1371602"/>
            </a:xfrm>
            <a:prstGeom prst="rect">
              <a:avLst/>
            </a:prstGeom>
          </p:spPr>
        </p:pic>
        <p:pic>
          <p:nvPicPr>
            <p:cNvPr id="44" name="図 43" descr="グラフィカル ユーザー インターフェイス&#10;&#10;AI 生成コンテンツは誤りを含む可能性があります。">
              <a:extLst>
                <a:ext uri="{FF2B5EF4-FFF2-40B4-BE49-F238E27FC236}">
                  <a16:creationId xmlns:a16="http://schemas.microsoft.com/office/drawing/2014/main" id="{3351C23D-908D-9F12-3106-BCF2F2BC3AB2}"/>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0" y="5486398"/>
              <a:ext cx="2438400" cy="1371602"/>
            </a:xfrm>
            <a:prstGeom prst="rect">
              <a:avLst/>
            </a:prstGeom>
          </p:spPr>
        </p:pic>
        <p:pic>
          <p:nvPicPr>
            <p:cNvPr id="46" name="図 45" descr="人, 男, テーブル, 若い が含まれている画像&#10;&#10;AI 生成コンテンツは誤りを含む可能性があります。">
              <a:extLst>
                <a:ext uri="{FF2B5EF4-FFF2-40B4-BE49-F238E27FC236}">
                  <a16:creationId xmlns:a16="http://schemas.microsoft.com/office/drawing/2014/main" id="{DA5A5BD1-28A8-5581-267F-88D96AD96FCF}"/>
                </a:ext>
              </a:extLst>
            </p:cNvPr>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2438400" y="5486393"/>
              <a:ext cx="2438400" cy="1371602"/>
            </a:xfrm>
            <a:prstGeom prst="rect">
              <a:avLst/>
            </a:prstGeom>
          </p:spPr>
        </p:pic>
        <p:pic>
          <p:nvPicPr>
            <p:cNvPr id="48" name="図 47" descr="アイコン&#10;&#10;AI 生成コンテンツは誤りを含む可能性があります。">
              <a:extLst>
                <a:ext uri="{FF2B5EF4-FFF2-40B4-BE49-F238E27FC236}">
                  <a16:creationId xmlns:a16="http://schemas.microsoft.com/office/drawing/2014/main" id="{6F46A2F9-3854-3079-B798-F9AD378409E3}"/>
                </a:ext>
              </a:extLst>
            </p:cNvPr>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4876800" y="5486387"/>
              <a:ext cx="2438400" cy="1371602"/>
            </a:xfrm>
            <a:prstGeom prst="rect">
              <a:avLst/>
            </a:prstGeom>
          </p:spPr>
        </p:pic>
        <p:pic>
          <p:nvPicPr>
            <p:cNvPr id="52" name="図 51" descr="グラフィカル ユーザー インターフェイス&#10;&#10;AI 生成コンテンツは誤りを含む可能性があります。">
              <a:extLst>
                <a:ext uri="{FF2B5EF4-FFF2-40B4-BE49-F238E27FC236}">
                  <a16:creationId xmlns:a16="http://schemas.microsoft.com/office/drawing/2014/main" id="{388654BD-B55F-C5FF-FB87-87DD8A276B2B}"/>
                </a:ext>
              </a:extLst>
            </p:cNvPr>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7315200" y="5486386"/>
              <a:ext cx="2438400" cy="1371602"/>
            </a:xfrm>
            <a:prstGeom prst="rect">
              <a:avLst/>
            </a:prstGeom>
          </p:spPr>
        </p:pic>
        <p:pic>
          <p:nvPicPr>
            <p:cNvPr id="56" name="図 55" descr="グラフィカル ユーザー インターフェイス, テキスト, アプリケーション, メール&#10;&#10;AI 生成コンテンツは誤りを含む可能性があります。">
              <a:extLst>
                <a:ext uri="{FF2B5EF4-FFF2-40B4-BE49-F238E27FC236}">
                  <a16:creationId xmlns:a16="http://schemas.microsoft.com/office/drawing/2014/main" id="{153C18D6-9324-4722-9D16-2C28F56FFDAC}"/>
                </a:ext>
              </a:extLst>
            </p:cNvPr>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9753600" y="5486386"/>
              <a:ext cx="2438400" cy="1371602"/>
            </a:xfrm>
            <a:prstGeom prst="rect">
              <a:avLst/>
            </a:prstGeom>
          </p:spPr>
        </p:pic>
        <p:pic>
          <p:nvPicPr>
            <p:cNvPr id="58" name="図 57" descr="テキスト&#10;&#10;AI 生成コンテンツは誤りを含む可能性があります。">
              <a:extLst>
                <a:ext uri="{FF2B5EF4-FFF2-40B4-BE49-F238E27FC236}">
                  <a16:creationId xmlns:a16="http://schemas.microsoft.com/office/drawing/2014/main" id="{861E775D-E286-C874-28CC-DE0452C02EAB}"/>
                </a:ext>
              </a:extLst>
            </p:cNvPr>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2438400" y="1371597"/>
              <a:ext cx="2438400" cy="1371602"/>
            </a:xfrm>
            <a:prstGeom prst="rect">
              <a:avLst/>
            </a:prstGeom>
          </p:spPr>
        </p:pic>
        <p:pic>
          <p:nvPicPr>
            <p:cNvPr id="62" name="図 61" descr="人, 立つ, 屋内, ポーズ が含まれている画像&#10;&#10;AI 生成コンテンツは誤りを含む可能性があります。">
              <a:extLst>
                <a:ext uri="{FF2B5EF4-FFF2-40B4-BE49-F238E27FC236}">
                  <a16:creationId xmlns:a16="http://schemas.microsoft.com/office/drawing/2014/main" id="{9950C013-8A78-683A-DFBD-D424DA2E62F5}"/>
                </a:ext>
              </a:extLst>
            </p:cNvPr>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4876800" y="1371596"/>
              <a:ext cx="2438400" cy="1371602"/>
            </a:xfrm>
            <a:prstGeom prst="rect">
              <a:avLst/>
            </a:prstGeom>
          </p:spPr>
        </p:pic>
        <p:pic>
          <p:nvPicPr>
            <p:cNvPr id="66" name="図 65" descr="テキスト, ホワイトボード&#10;&#10;AI 生成コンテンツは誤りを含む可能性があります。">
              <a:extLst>
                <a:ext uri="{FF2B5EF4-FFF2-40B4-BE49-F238E27FC236}">
                  <a16:creationId xmlns:a16="http://schemas.microsoft.com/office/drawing/2014/main" id="{CE6A119D-B830-1EC3-EDCB-AECC7D4D852A}"/>
                </a:ext>
              </a:extLst>
            </p:cNvPr>
            <p:cNvPicPr>
              <a:picLocks noChangeAspect="1"/>
            </p:cNvPicPr>
            <p:nvPr/>
          </p:nvPicPr>
          <p:blipFill>
            <a:blip r:embed="rId24">
              <a:extLst>
                <a:ext uri="{28A0092B-C50C-407E-A947-70E740481C1C}">
                  <a14:useLocalDpi xmlns:a14="http://schemas.microsoft.com/office/drawing/2010/main" val="0"/>
                </a:ext>
              </a:extLst>
            </a:blip>
            <a:stretch>
              <a:fillRect/>
            </a:stretch>
          </p:blipFill>
          <p:spPr>
            <a:xfrm>
              <a:off x="7315200" y="1371580"/>
              <a:ext cx="2438400" cy="1371602"/>
            </a:xfrm>
            <a:prstGeom prst="rect">
              <a:avLst/>
            </a:prstGeom>
          </p:spPr>
        </p:pic>
        <p:pic>
          <p:nvPicPr>
            <p:cNvPr id="69" name="図 68" descr="背景パターン&#10;&#10;AI 生成コンテンツは誤りを含む可能性があります。">
              <a:extLst>
                <a:ext uri="{FF2B5EF4-FFF2-40B4-BE49-F238E27FC236}">
                  <a16:creationId xmlns:a16="http://schemas.microsoft.com/office/drawing/2014/main" id="{17A48FD0-EDB4-2093-1DF3-8FBF7716EFD9}"/>
                </a:ext>
              </a:extLst>
            </p:cNvPr>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9753600" y="1371580"/>
              <a:ext cx="2438400" cy="1371602"/>
            </a:xfrm>
            <a:prstGeom prst="rect">
              <a:avLst/>
            </a:prstGeom>
          </p:spPr>
        </p:pic>
        <p:pic>
          <p:nvPicPr>
            <p:cNvPr id="72" name="図 71" descr="グラフ, ウォーターフォール図&#10;&#10;AI 生成コンテンツは誤りを含む可能性があります。">
              <a:extLst>
                <a:ext uri="{FF2B5EF4-FFF2-40B4-BE49-F238E27FC236}">
                  <a16:creationId xmlns:a16="http://schemas.microsoft.com/office/drawing/2014/main" id="{533D39EC-406F-5F20-B4C5-9DAC71E86708}"/>
                </a:ext>
              </a:extLst>
            </p:cNvPr>
            <p:cNvPicPr>
              <a:picLocks noChangeAspect="1"/>
            </p:cNvPicPr>
            <p:nvPr/>
          </p:nvPicPr>
          <p:blipFill>
            <a:blip r:embed="rId26">
              <a:extLst>
                <a:ext uri="{28A0092B-C50C-407E-A947-70E740481C1C}">
                  <a14:useLocalDpi xmlns:a14="http://schemas.microsoft.com/office/drawing/2010/main" val="0"/>
                </a:ext>
              </a:extLst>
            </a:blip>
            <a:stretch>
              <a:fillRect/>
            </a:stretch>
          </p:blipFill>
          <p:spPr>
            <a:xfrm>
              <a:off x="0" y="2743194"/>
              <a:ext cx="2438400" cy="1371602"/>
            </a:xfrm>
            <a:prstGeom prst="rect">
              <a:avLst/>
            </a:prstGeom>
          </p:spPr>
        </p:pic>
        <p:sp>
          <p:nvSpPr>
            <p:cNvPr id="87" name="正方形/長方形 86">
              <a:extLst>
                <a:ext uri="{FF2B5EF4-FFF2-40B4-BE49-F238E27FC236}">
                  <a16:creationId xmlns:a16="http://schemas.microsoft.com/office/drawing/2014/main" id="{F0FF465F-97D4-5D9E-73AB-2FD7EFEBC074}"/>
                </a:ext>
              </a:extLst>
            </p:cNvPr>
            <p:cNvSpPr/>
            <p:nvPr/>
          </p:nvSpPr>
          <p:spPr>
            <a:xfrm>
              <a:off x="0" y="0"/>
              <a:ext cx="12192000" cy="6858000"/>
            </a:xfrm>
            <a:prstGeom prst="rect">
              <a:avLst/>
            </a:prstGeom>
            <a:gradFill flip="none" rotWithShape="1">
              <a:gsLst>
                <a:gs pos="0">
                  <a:srgbClr val="1F915B">
                    <a:lumMod val="70000"/>
                    <a:alpha val="80000"/>
                  </a:srgbClr>
                </a:gs>
                <a:gs pos="100000">
                  <a:schemeClr val="tx1">
                    <a:alpha val="9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kumimoji="1" lang="ja-JP" altLang="en-US" dirty="0">
                <a:solidFill>
                  <a:schemeClr val="bg1"/>
                </a:solidFill>
                <a:latin typeface="+mn-ea"/>
              </a:endParaRPr>
            </a:p>
          </p:txBody>
        </p:sp>
        <p:sp>
          <p:nvSpPr>
            <p:cNvPr id="95" name="正方形/長方形 94">
              <a:extLst>
                <a:ext uri="{FF2B5EF4-FFF2-40B4-BE49-F238E27FC236}">
                  <a16:creationId xmlns:a16="http://schemas.microsoft.com/office/drawing/2014/main" id="{D7C1DBEB-DC33-54A5-F030-952866F57816}"/>
                </a:ext>
              </a:extLst>
            </p:cNvPr>
            <p:cNvSpPr/>
            <p:nvPr/>
          </p:nvSpPr>
          <p:spPr>
            <a:xfrm>
              <a:off x="647007" y="519162"/>
              <a:ext cx="10897986" cy="51615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800" b="1" dirty="0">
                  <a:solidFill>
                    <a:schemeClr val="bg1"/>
                  </a:solidFill>
                  <a:latin typeface="+mn-ea"/>
                </a:rPr>
                <a:t>テンプレートをダウンロードいただき、ありがとうございました！</a:t>
              </a:r>
            </a:p>
          </p:txBody>
        </p:sp>
        <p:sp>
          <p:nvSpPr>
            <p:cNvPr id="99" name="四角形: 角を丸くする 98">
              <a:extLst>
                <a:ext uri="{FF2B5EF4-FFF2-40B4-BE49-F238E27FC236}">
                  <a16:creationId xmlns:a16="http://schemas.microsoft.com/office/drawing/2014/main" id="{6B182326-7CD2-5DD5-CA51-CE902D46E056}"/>
                </a:ext>
              </a:extLst>
            </p:cNvPr>
            <p:cNvSpPr/>
            <p:nvPr/>
          </p:nvSpPr>
          <p:spPr>
            <a:xfrm>
              <a:off x="1491916" y="1540440"/>
              <a:ext cx="6802125" cy="540177"/>
            </a:xfrm>
            <a:prstGeom prst="roundRect">
              <a:avLst>
                <a:gd name="adj" fmla="val 5000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rgbClr val="145D3A"/>
                  </a:solidFill>
                  <a:latin typeface="+mn-ea"/>
                </a:rPr>
                <a:t>自分一人で資料を作る</a:t>
              </a:r>
              <a:r>
                <a:rPr lang="ja-JP" altLang="en-US" sz="2400" b="1" dirty="0">
                  <a:solidFill>
                    <a:srgbClr val="145D3A"/>
                  </a:solidFill>
                  <a:latin typeface="+mn-ea"/>
                </a:rPr>
                <a:t>のはムズカシイ（汗）</a:t>
              </a:r>
              <a:endParaRPr kumimoji="1" lang="ja-JP" altLang="en-US" sz="2400" b="1" dirty="0">
                <a:solidFill>
                  <a:srgbClr val="145D3A"/>
                </a:solidFill>
                <a:latin typeface="+mn-ea"/>
              </a:endParaRPr>
            </a:p>
          </p:txBody>
        </p:sp>
        <p:sp>
          <p:nvSpPr>
            <p:cNvPr id="100" name="正方形/長方形 99">
              <a:extLst>
                <a:ext uri="{FF2B5EF4-FFF2-40B4-BE49-F238E27FC236}">
                  <a16:creationId xmlns:a16="http://schemas.microsoft.com/office/drawing/2014/main" id="{31BFEFE4-48D7-DCB5-F4CF-AC75CB6A13AC}"/>
                </a:ext>
              </a:extLst>
            </p:cNvPr>
            <p:cNvSpPr/>
            <p:nvPr/>
          </p:nvSpPr>
          <p:spPr>
            <a:xfrm>
              <a:off x="8415016" y="1540440"/>
              <a:ext cx="1770611"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と思ったら</a:t>
              </a:r>
            </a:p>
          </p:txBody>
        </p:sp>
        <p:sp>
          <p:nvSpPr>
            <p:cNvPr id="101" name="正方形/長方形 100">
              <a:extLst>
                <a:ext uri="{FF2B5EF4-FFF2-40B4-BE49-F238E27FC236}">
                  <a16:creationId xmlns:a16="http://schemas.microsoft.com/office/drawing/2014/main" id="{22E3F6B5-6A76-6D71-5A01-0042A7AF8E98}"/>
                </a:ext>
              </a:extLst>
            </p:cNvPr>
            <p:cNvSpPr/>
            <p:nvPr/>
          </p:nvSpPr>
          <p:spPr>
            <a:xfrm>
              <a:off x="5732515" y="2305523"/>
              <a:ext cx="5664864"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と一緒に作りましょう</a:t>
              </a:r>
              <a:r>
                <a:rPr kumimoji="1" lang="ja-JP" altLang="en-US" b="1" dirty="0">
                  <a:solidFill>
                    <a:schemeClr val="bg1"/>
                  </a:solidFill>
                  <a:latin typeface="+mn-ea"/>
                </a:rPr>
                <a:t>（</a:t>
              </a:r>
              <a:r>
                <a:rPr kumimoji="1" lang="en-US" altLang="ja-JP" b="1" dirty="0">
                  <a:solidFill>
                    <a:schemeClr val="bg1"/>
                  </a:solidFill>
                  <a:latin typeface="+mn-ea"/>
                </a:rPr>
                <a:t>1</a:t>
              </a:r>
              <a:r>
                <a:rPr kumimoji="1" lang="ja-JP" altLang="en-US" b="1" dirty="0">
                  <a:solidFill>
                    <a:schemeClr val="bg1"/>
                  </a:solidFill>
                  <a:latin typeface="+mn-ea"/>
                </a:rPr>
                <a:t>スライド</a:t>
              </a:r>
              <a:r>
                <a:rPr kumimoji="1" lang="en-US" altLang="ja-JP" b="1" dirty="0">
                  <a:solidFill>
                    <a:schemeClr val="bg1"/>
                  </a:solidFill>
                  <a:latin typeface="+mn-ea"/>
                </a:rPr>
                <a:t>3,000</a:t>
              </a:r>
              <a:r>
                <a:rPr kumimoji="1" lang="ja-JP" altLang="en-US" b="1" dirty="0">
                  <a:solidFill>
                    <a:schemeClr val="bg1"/>
                  </a:solidFill>
                  <a:latin typeface="+mn-ea"/>
                </a:rPr>
                <a:t>円～）</a:t>
              </a:r>
            </a:p>
          </p:txBody>
        </p:sp>
        <p:sp>
          <p:nvSpPr>
            <p:cNvPr id="102" name="正方形/長方形 101">
              <a:extLst>
                <a:ext uri="{FF2B5EF4-FFF2-40B4-BE49-F238E27FC236}">
                  <a16:creationId xmlns:a16="http://schemas.microsoft.com/office/drawing/2014/main" id="{B34D0F0F-44BD-4087-3E8B-8454991DE442}"/>
                </a:ext>
              </a:extLst>
            </p:cNvPr>
            <p:cNvSpPr/>
            <p:nvPr/>
          </p:nvSpPr>
          <p:spPr>
            <a:xfrm>
              <a:off x="794621" y="2305523"/>
              <a:ext cx="4737380" cy="540177"/>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en-US" altLang="ja-JP" sz="2400" b="1" dirty="0">
                  <a:solidFill>
                    <a:schemeClr val="bg1"/>
                  </a:solidFill>
                  <a:latin typeface="+mn-ea"/>
                </a:rPr>
                <a:t>Business Jungle </a:t>
              </a:r>
              <a:r>
                <a:rPr lang="ja-JP" altLang="en-US" sz="2400" b="1" dirty="0">
                  <a:solidFill>
                    <a:schemeClr val="bg1"/>
                  </a:solidFill>
                  <a:latin typeface="+mn-ea"/>
                </a:rPr>
                <a:t>資料作成　　</a:t>
              </a:r>
            </a:p>
          </p:txBody>
        </p:sp>
        <p:sp>
          <p:nvSpPr>
            <p:cNvPr id="116" name="楕円 115">
              <a:extLst>
                <a:ext uri="{FF2B5EF4-FFF2-40B4-BE49-F238E27FC236}">
                  <a16:creationId xmlns:a16="http://schemas.microsoft.com/office/drawing/2014/main" id="{CFB4B6C4-E9F0-05AC-A13C-E9EAAD0162AB}"/>
                </a:ext>
              </a:extLst>
            </p:cNvPr>
            <p:cNvSpPr/>
            <p:nvPr/>
          </p:nvSpPr>
          <p:spPr>
            <a:xfrm>
              <a:off x="5022217" y="2448579"/>
              <a:ext cx="216378" cy="216378"/>
            </a:xfrm>
            <a:prstGeom prst="ellipse">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lang="ja-JP" altLang="en-US" sz="2400" b="1" dirty="0">
                <a:solidFill>
                  <a:schemeClr val="bg1"/>
                </a:solidFill>
                <a:latin typeface="+mn-ea"/>
              </a:endParaRPr>
            </a:p>
          </p:txBody>
        </p:sp>
        <p:cxnSp>
          <p:nvCxnSpPr>
            <p:cNvPr id="117" name="直線矢印コネクタ 116">
              <a:extLst>
                <a:ext uri="{FF2B5EF4-FFF2-40B4-BE49-F238E27FC236}">
                  <a16:creationId xmlns:a16="http://schemas.microsoft.com/office/drawing/2014/main" id="{21D2FC49-0123-B8F1-DB2A-A13244D6D901}"/>
                </a:ext>
              </a:extLst>
            </p:cNvPr>
            <p:cNvCxnSpPr>
              <a:cxnSpLocks/>
              <a:stCxn id="116" idx="5"/>
            </p:cNvCxnSpPr>
            <p:nvPr/>
          </p:nvCxnSpPr>
          <p:spPr>
            <a:xfrm>
              <a:off x="5206907" y="2633269"/>
              <a:ext cx="64154" cy="69374"/>
            </a:xfrm>
            <a:prstGeom prst="straightConnector1">
              <a:avLst/>
            </a:prstGeom>
            <a:ln>
              <a:solidFill>
                <a:schemeClr val="bg1"/>
              </a:solidFill>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42C68696-0DF6-AC04-BEA6-EDA3433F8ED7}"/>
                </a:ext>
              </a:extLst>
            </p:cNvPr>
            <p:cNvGrpSpPr/>
            <p:nvPr/>
          </p:nvGrpSpPr>
          <p:grpSpPr>
            <a:xfrm>
              <a:off x="1595808" y="3705691"/>
              <a:ext cx="9000384" cy="2725122"/>
              <a:chOff x="1841306" y="3705691"/>
              <a:chExt cx="9000384" cy="2725122"/>
            </a:xfrm>
          </p:grpSpPr>
          <p:grpSp>
            <p:nvGrpSpPr>
              <p:cNvPr id="4" name="グループ化 3">
                <a:extLst>
                  <a:ext uri="{FF2B5EF4-FFF2-40B4-BE49-F238E27FC236}">
                    <a16:creationId xmlns:a16="http://schemas.microsoft.com/office/drawing/2014/main" id="{E843FD5F-3E0D-8B2B-EB83-723386C50CA5}"/>
                  </a:ext>
                </a:extLst>
              </p:cNvPr>
              <p:cNvGrpSpPr/>
              <p:nvPr/>
            </p:nvGrpSpPr>
            <p:grpSpPr>
              <a:xfrm>
                <a:off x="1841306" y="3705691"/>
                <a:ext cx="4201645" cy="2725122"/>
                <a:chOff x="2032290" y="3829560"/>
                <a:chExt cx="3819677" cy="2477384"/>
              </a:xfrm>
            </p:grpSpPr>
            <p:sp>
              <p:nvSpPr>
                <p:cNvPr id="145" name="正方形/長方形 144">
                  <a:extLst>
                    <a:ext uri="{FF2B5EF4-FFF2-40B4-BE49-F238E27FC236}">
                      <a16:creationId xmlns:a16="http://schemas.microsoft.com/office/drawing/2014/main" id="{799D05BF-B7AF-CD6A-9AC3-83EC52E7788F}"/>
                    </a:ext>
                  </a:extLst>
                </p:cNvPr>
                <p:cNvSpPr/>
                <p:nvPr/>
              </p:nvSpPr>
              <p:spPr>
                <a:xfrm>
                  <a:off x="2205911"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サービス紹介資料をダウンロードする</a:t>
                  </a:r>
                </a:p>
              </p:txBody>
            </p:sp>
            <p:sp>
              <p:nvSpPr>
                <p:cNvPr id="146" name="正方形/長方形 145">
                  <a:extLst>
                    <a:ext uri="{FF2B5EF4-FFF2-40B4-BE49-F238E27FC236}">
                      <a16:creationId xmlns:a16="http://schemas.microsoft.com/office/drawing/2014/main" id="{B3477912-2AC5-E746-09B8-F16D9ADDB2AE}"/>
                    </a:ext>
                  </a:extLst>
                </p:cNvPr>
                <p:cNvSpPr/>
                <p:nvPr/>
              </p:nvSpPr>
              <p:spPr>
                <a:xfrm>
                  <a:off x="2032290"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7">
                        <a:extLst>
                          <a:ext uri="{A12FA001-AC4F-418D-AE19-62706E023703}">
                            <ahyp:hlinkClr xmlns:ahyp="http://schemas.microsoft.com/office/drawing/2018/hyperlinkcolor" val="tx"/>
                          </a:ext>
                        </a:extLst>
                      </a:hlinkClick>
                    </a:rPr>
                    <a:t>https://business-jungle.com/material/download-material/</a:t>
                  </a:r>
                  <a:endParaRPr lang="en-US" altLang="ja-JP" sz="1600" dirty="0">
                    <a:solidFill>
                      <a:schemeClr val="bg1"/>
                    </a:solidFill>
                    <a:latin typeface="+mn-ea"/>
                  </a:endParaRPr>
                </a:p>
              </p:txBody>
            </p:sp>
            <p:sp>
              <p:nvSpPr>
                <p:cNvPr id="148" name="正方形/長方形 147">
                  <a:extLst>
                    <a:ext uri="{FF2B5EF4-FFF2-40B4-BE49-F238E27FC236}">
                      <a16:creationId xmlns:a16="http://schemas.microsoft.com/office/drawing/2014/main" id="{09F4A81C-7627-7118-B398-3F5EA712B884}"/>
                    </a:ext>
                  </a:extLst>
                </p:cNvPr>
                <p:cNvSpPr/>
                <p:nvPr/>
              </p:nvSpPr>
              <p:spPr>
                <a:xfrm>
                  <a:off x="2205911"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ja-JP" altLang="en-US" sz="1600" dirty="0">
                      <a:solidFill>
                        <a:schemeClr val="bg1"/>
                      </a:solidFill>
                      <a:latin typeface="+mn-ea"/>
                    </a:rPr>
                    <a:t>そもそも</a:t>
                  </a:r>
                  <a:r>
                    <a:rPr lang="en-US" altLang="ja-JP" sz="1600" dirty="0">
                      <a:solidFill>
                        <a:schemeClr val="bg1"/>
                      </a:solidFill>
                      <a:latin typeface="+mn-ea"/>
                    </a:rPr>
                    <a:t>Business</a:t>
                  </a:r>
                  <a:r>
                    <a:rPr lang="ja-JP" altLang="en-US" sz="1600" dirty="0">
                      <a:solidFill>
                        <a:schemeClr val="bg1"/>
                      </a:solidFill>
                      <a:latin typeface="+mn-ea"/>
                    </a:rPr>
                    <a:t> </a:t>
                  </a:r>
                  <a:r>
                    <a:rPr lang="en-US" altLang="ja-JP" sz="1600" dirty="0">
                      <a:solidFill>
                        <a:schemeClr val="bg1"/>
                      </a:solidFill>
                      <a:latin typeface="+mn-ea"/>
                    </a:rPr>
                    <a:t>Jungle</a:t>
                  </a:r>
                  <a:r>
                    <a:rPr lang="ja-JP" altLang="en-US" sz="1600" dirty="0">
                      <a:solidFill>
                        <a:schemeClr val="bg1"/>
                      </a:solidFill>
                      <a:latin typeface="+mn-ea"/>
                    </a:rPr>
                    <a:t>って何者！？</a:t>
                  </a:r>
                </a:p>
              </p:txBody>
            </p:sp>
            <p:pic>
              <p:nvPicPr>
                <p:cNvPr id="159" name="図 158" descr="QR コード&#10;&#10;AI 生成コンテンツは誤りを含む可能性があります。">
                  <a:extLst>
                    <a:ext uri="{FF2B5EF4-FFF2-40B4-BE49-F238E27FC236}">
                      <a16:creationId xmlns:a16="http://schemas.microsoft.com/office/drawing/2014/main" id="{F87DBD82-2057-8CBA-8437-833F63BB608F}"/>
                    </a:ext>
                  </a:extLst>
                </p:cNvPr>
                <p:cNvPicPr>
                  <a:picLocks noChangeAspect="1"/>
                </p:cNvPicPr>
                <p:nvPr/>
              </p:nvPicPr>
              <p:blipFill>
                <a:blip r:embed="rId28">
                  <a:extLst>
                    <a:ext uri="{28A0092B-C50C-407E-A947-70E740481C1C}">
                      <a14:useLocalDpi xmlns:a14="http://schemas.microsoft.com/office/drawing/2010/main" val="0"/>
                    </a:ext>
                  </a:extLst>
                </a:blip>
                <a:stretch>
                  <a:fillRect/>
                </a:stretch>
              </p:blipFill>
              <p:spPr>
                <a:xfrm>
                  <a:off x="3478766" y="4695534"/>
                  <a:ext cx="926725" cy="926725"/>
                </a:xfrm>
                <a:prstGeom prst="rect">
                  <a:avLst/>
                </a:prstGeom>
              </p:spPr>
            </p:pic>
          </p:grpSp>
          <p:grpSp>
            <p:nvGrpSpPr>
              <p:cNvPr id="5" name="グループ化 4">
                <a:extLst>
                  <a:ext uri="{FF2B5EF4-FFF2-40B4-BE49-F238E27FC236}">
                    <a16:creationId xmlns:a16="http://schemas.microsoft.com/office/drawing/2014/main" id="{56991C44-E270-610B-A21E-B8967A2944F9}"/>
                  </a:ext>
                </a:extLst>
              </p:cNvPr>
              <p:cNvGrpSpPr/>
              <p:nvPr/>
            </p:nvGrpSpPr>
            <p:grpSpPr>
              <a:xfrm>
                <a:off x="6640045" y="3705691"/>
                <a:ext cx="4201645" cy="2725122"/>
                <a:chOff x="6340033" y="3829560"/>
                <a:chExt cx="3819677" cy="2477384"/>
              </a:xfrm>
            </p:grpSpPr>
            <p:sp>
              <p:nvSpPr>
                <p:cNvPr id="140" name="正方形/長方形 139">
                  <a:extLst>
                    <a:ext uri="{FF2B5EF4-FFF2-40B4-BE49-F238E27FC236}">
                      <a16:creationId xmlns:a16="http://schemas.microsoft.com/office/drawing/2014/main" id="{23FF4B30-7963-19D1-FB88-7F7DC8CF553C}"/>
                    </a:ext>
                  </a:extLst>
                </p:cNvPr>
                <p:cNvSpPr/>
                <p:nvPr/>
              </p:nvSpPr>
              <p:spPr>
                <a:xfrm>
                  <a:off x="6513654"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お見積もり</a:t>
                  </a:r>
                  <a:r>
                    <a:rPr kumimoji="1" lang="en-US" altLang="ja-JP" sz="1600" b="1" dirty="0">
                      <a:solidFill>
                        <a:schemeClr val="bg1"/>
                      </a:solidFill>
                      <a:latin typeface="+mn-ea"/>
                    </a:rPr>
                    <a:t>/</a:t>
                  </a:r>
                  <a:r>
                    <a:rPr kumimoji="1" lang="ja-JP" altLang="en-US" sz="1600" b="1" dirty="0">
                      <a:solidFill>
                        <a:schemeClr val="bg1"/>
                      </a:solidFill>
                      <a:latin typeface="+mn-ea"/>
                    </a:rPr>
                    <a:t>サンプル作成を依頼する</a:t>
                  </a:r>
                </a:p>
              </p:txBody>
            </p:sp>
            <p:sp>
              <p:nvSpPr>
                <p:cNvPr id="141" name="正方形/長方形 140">
                  <a:extLst>
                    <a:ext uri="{FF2B5EF4-FFF2-40B4-BE49-F238E27FC236}">
                      <a16:creationId xmlns:a16="http://schemas.microsoft.com/office/drawing/2014/main" id="{B3CC0CE7-C408-0391-C899-FEA766621294}"/>
                    </a:ext>
                  </a:extLst>
                </p:cNvPr>
                <p:cNvSpPr/>
                <p:nvPr/>
              </p:nvSpPr>
              <p:spPr>
                <a:xfrm>
                  <a:off x="6340033"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9">
                        <a:extLst>
                          <a:ext uri="{A12FA001-AC4F-418D-AE19-62706E023703}">
                            <ahyp:hlinkClr xmlns:ahyp="http://schemas.microsoft.com/office/drawing/2018/hyperlinkcolor" val="tx"/>
                          </a:ext>
                        </a:extLst>
                      </a:hlinkClick>
                    </a:rPr>
                    <a:t>https://business-jungle.com/material/sample-material/</a:t>
                  </a:r>
                  <a:endParaRPr kumimoji="1" lang="ja-JP" altLang="en-US" sz="1600" dirty="0">
                    <a:solidFill>
                      <a:schemeClr val="bg1"/>
                    </a:solidFill>
                    <a:latin typeface="+mn-ea"/>
                  </a:endParaRPr>
                </a:p>
              </p:txBody>
            </p:sp>
            <p:sp>
              <p:nvSpPr>
                <p:cNvPr id="143" name="正方形/長方形 142">
                  <a:extLst>
                    <a:ext uri="{FF2B5EF4-FFF2-40B4-BE49-F238E27FC236}">
                      <a16:creationId xmlns:a16="http://schemas.microsoft.com/office/drawing/2014/main" id="{22372699-2132-0236-3DE2-EF49FC8BAE7D}"/>
                    </a:ext>
                  </a:extLst>
                </p:cNvPr>
                <p:cNvSpPr/>
                <p:nvPr/>
              </p:nvSpPr>
              <p:spPr>
                <a:xfrm>
                  <a:off x="6513654"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dirty="0">
                      <a:solidFill>
                        <a:schemeClr val="bg1"/>
                      </a:solidFill>
                      <a:latin typeface="+mn-ea"/>
                    </a:rPr>
                    <a:t>さて、価格と品質はどんな感じだい？</a:t>
                  </a:r>
                </a:p>
              </p:txBody>
            </p:sp>
            <p:pic>
              <p:nvPicPr>
                <p:cNvPr id="161" name="図 160" descr="QR コード&#10;&#10;AI 生成コンテンツは誤りを含む可能性があります。">
                  <a:extLst>
                    <a:ext uri="{FF2B5EF4-FFF2-40B4-BE49-F238E27FC236}">
                      <a16:creationId xmlns:a16="http://schemas.microsoft.com/office/drawing/2014/main" id="{60478842-1932-A701-EDAC-595D99B74EDF}"/>
                    </a:ext>
                  </a:extLst>
                </p:cNvPr>
                <p:cNvPicPr>
                  <a:picLocks noChangeAspect="1"/>
                </p:cNvPicPr>
                <p:nvPr/>
              </p:nvPicPr>
              <p:blipFill>
                <a:blip r:embed="rId30">
                  <a:extLst>
                    <a:ext uri="{28A0092B-C50C-407E-A947-70E740481C1C}">
                      <a14:useLocalDpi xmlns:a14="http://schemas.microsoft.com/office/drawing/2010/main" val="0"/>
                    </a:ext>
                  </a:extLst>
                </a:blip>
                <a:stretch>
                  <a:fillRect/>
                </a:stretch>
              </p:blipFill>
              <p:spPr>
                <a:xfrm>
                  <a:off x="7786509" y="4693527"/>
                  <a:ext cx="926725" cy="926725"/>
                </a:xfrm>
                <a:prstGeom prst="rect">
                  <a:avLst/>
                </a:prstGeom>
              </p:spPr>
            </p:pic>
          </p:grpSp>
        </p:grpSp>
        <p:grpSp>
          <p:nvGrpSpPr>
            <p:cNvPr id="14" name="グループ化 13">
              <a:extLst>
                <a:ext uri="{FF2B5EF4-FFF2-40B4-BE49-F238E27FC236}">
                  <a16:creationId xmlns:a16="http://schemas.microsoft.com/office/drawing/2014/main" id="{C7767A64-5A6E-8ED5-5608-D87BD9F5AAAA}"/>
                </a:ext>
              </a:extLst>
            </p:cNvPr>
            <p:cNvGrpSpPr/>
            <p:nvPr/>
          </p:nvGrpSpPr>
          <p:grpSpPr>
            <a:xfrm>
              <a:off x="8178350" y="1173904"/>
              <a:ext cx="356050" cy="321002"/>
              <a:chOff x="8122417" y="1154643"/>
              <a:chExt cx="356050" cy="321002"/>
            </a:xfrm>
          </p:grpSpPr>
          <p:sp>
            <p:nvSpPr>
              <p:cNvPr id="10" name="涙形 9">
                <a:extLst>
                  <a:ext uri="{FF2B5EF4-FFF2-40B4-BE49-F238E27FC236}">
                    <a16:creationId xmlns:a16="http://schemas.microsoft.com/office/drawing/2014/main" id="{253AA95E-865E-11B3-DD22-BE39ADB11821}"/>
                  </a:ext>
                </a:extLst>
              </p:cNvPr>
              <p:cNvSpPr/>
              <p:nvPr/>
            </p:nvSpPr>
            <p:spPr>
              <a:xfrm rot="9900000">
                <a:off x="8122417" y="1154643"/>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涙形 11">
                <a:extLst>
                  <a:ext uri="{FF2B5EF4-FFF2-40B4-BE49-F238E27FC236}">
                    <a16:creationId xmlns:a16="http://schemas.microsoft.com/office/drawing/2014/main" id="{6BD6186C-CB0B-41CA-9821-56E7A3FEB289}"/>
                  </a:ext>
                </a:extLst>
              </p:cNvPr>
              <p:cNvSpPr/>
              <p:nvPr/>
            </p:nvSpPr>
            <p:spPr>
              <a:xfrm rot="11700000">
                <a:off x="8314004" y="1311182"/>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Tree>
    <p:extLst>
      <p:ext uri="{BB962C8B-B14F-4D97-AF65-F5344CB8AC3E}">
        <p14:creationId xmlns:p14="http://schemas.microsoft.com/office/powerpoint/2010/main" val="179777294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C41C3E266D40784080AE7FC7FC3CF127" ma:contentTypeVersion="14" ma:contentTypeDescription="新しいドキュメントを作成します。" ma:contentTypeScope="" ma:versionID="75c7c3f1ea8c28eb2d2c96c6d94c3823">
  <xsd:schema xmlns:xsd="http://www.w3.org/2001/XMLSchema" xmlns:xs="http://www.w3.org/2001/XMLSchema" xmlns:p="http://schemas.microsoft.com/office/2006/metadata/properties" xmlns:ns2="ffd60cc4-70c0-4043-81e8-97be71ffa410" xmlns:ns3="1bf6ce71-f2af-4399-804e-8773bbe322f2" targetNamespace="http://schemas.microsoft.com/office/2006/metadata/properties" ma:root="true" ma:fieldsID="be19b96d4d9679c16e74a1bc78cf10a1" ns2:_="" ns3:_="">
    <xsd:import namespace="ffd60cc4-70c0-4043-81e8-97be71ffa410"/>
    <xsd:import namespace="1bf6ce71-f2af-4399-804e-8773bbe322f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fd60cc4-70c0-4043-81e8-97be71ffa41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画像タグ" ma:readOnly="false" ma:fieldId="{5cf76f15-5ced-4ddc-b409-7134ff3c332f}" ma:taxonomyMulti="true" ma:sspId="e11d2887-7d44-46f2-be60-af6bd70e5d54"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Location" ma:index="20" nillable="true" ma:displayName="Loca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bf6ce71-f2af-4399-804e-8773bbe322f2"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9ffa11d1-c12e-4afe-8e86-e16f823e0944}" ma:internalName="TaxCatchAll" ma:showField="CatchAllData" ma:web="1bf6ce71-f2af-4399-804e-8773bbe322f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fd60cc4-70c0-4043-81e8-97be71ffa410">
      <Terms xmlns="http://schemas.microsoft.com/office/infopath/2007/PartnerControls"/>
    </lcf76f155ced4ddcb4097134ff3c332f>
    <TaxCatchAll xmlns="1bf6ce71-f2af-4399-804e-8773bbe322f2" xsi:nil="true"/>
  </documentManagement>
</p:properties>
</file>

<file path=customXml/itemProps1.xml><?xml version="1.0" encoding="utf-8"?>
<ds:datastoreItem xmlns:ds="http://schemas.openxmlformats.org/officeDocument/2006/customXml" ds:itemID="{A3DA9FB9-6363-47BF-9C3B-90ACB0E8D22F}">
  <ds:schemaRefs>
    <ds:schemaRef ds:uri="http://schemas.microsoft.com/sharepoint/v3/contenttype/forms"/>
  </ds:schemaRefs>
</ds:datastoreItem>
</file>

<file path=customXml/itemProps2.xml><?xml version="1.0" encoding="utf-8"?>
<ds:datastoreItem xmlns:ds="http://schemas.openxmlformats.org/officeDocument/2006/customXml" ds:itemID="{6C6AE323-8390-4798-BEA5-4B6468D51D4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fd60cc4-70c0-4043-81e8-97be71ffa410"/>
    <ds:schemaRef ds:uri="1bf6ce71-f2af-4399-804e-8773bbe322f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38FE269-A7A8-4206-9C41-5DE4916A6645}">
  <ds:schemaRefs>
    <ds:schemaRef ds:uri="http://schemas.microsoft.com/office/2006/metadata/properties"/>
    <ds:schemaRef ds:uri="http://schemas.microsoft.com/office/infopath/2007/PartnerControls"/>
    <ds:schemaRef ds:uri="ffd60cc4-70c0-4043-81e8-97be71ffa410"/>
    <ds:schemaRef ds:uri="1bf6ce71-f2af-4399-804e-8773bbe322f2"/>
  </ds:schemaRefs>
</ds:datastoreItem>
</file>

<file path=docProps/app.xml><?xml version="1.0" encoding="utf-8"?>
<Properties xmlns="http://schemas.openxmlformats.org/officeDocument/2006/extended-properties" xmlns:vt="http://schemas.openxmlformats.org/officeDocument/2006/docPropsVTypes">
  <TotalTime>1998</TotalTime>
  <Words>297</Words>
  <Application>Microsoft Office PowerPoint</Application>
  <PresentationFormat>ワイド画面</PresentationFormat>
  <Paragraphs>23</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游ゴシック</vt:lpstr>
      <vt:lpstr>游ゴシック Light</vt:lpstr>
      <vt:lpstr>游明朝</vt:lpstr>
      <vt:lpstr>Arial</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松浦</dc:creator>
  <cp:lastModifiedBy>松浦</cp:lastModifiedBy>
  <cp:revision>15</cp:revision>
  <dcterms:created xsi:type="dcterms:W3CDTF">2026-02-02T01:58:36Z</dcterms:created>
  <dcterms:modified xsi:type="dcterms:W3CDTF">2026-02-14T06:04:44Z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0x010100C41C3E266D40784080AE7FC7FC3CF127</vt:lpwstr>
  </property>
  <property fmtid="{D5CDD505-2E9C-101B-9397-08002B2CF9AE}" pid="3" name="MediaServiceImageTags">
    <vt:lpwstr/>
  </property>
</Properties>
</file>