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5"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CF8"/>
    <a:srgbClr val="FDF8ED"/>
    <a:srgbClr val="1924FF"/>
    <a:srgbClr val="F9F9F9"/>
    <a:srgbClr val="77BF3F"/>
    <a:srgbClr val="FAC60A"/>
    <a:srgbClr val="46CBE1"/>
    <a:srgbClr val="00D0A8"/>
    <a:srgbClr val="99FFCC"/>
    <a:srgbClr val="9A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B1A702-70C8-4444-8A93-0CCDB60C9463}" v="553" dt="2026-02-24T02:51:46.9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4T04:14:18.375" v="23379" actId="4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4T04:14:18.375" v="23379" actId="47"/>
        <pc:sldMkLst>
          <pc:docMk/>
          <pc:sldMk cId="2861357872" sldId="6057"/>
        </pc:sldMkLst>
        <pc:spChg chg="add mod topLvl">
          <ac:chgData name="松浦英宗" userId="9b03fd3a-662f-49ff-9af1-1b93cf7aab22" providerId="ADAL" clId="{56E9DFAE-DDAD-4FCA-8AED-56B2D15DB479}" dt="2026-02-24T00:06:39.601" v="20171" actId="14100"/>
          <ac:spMkLst>
            <pc:docMk/>
            <pc:sldMk cId="2861357872" sldId="6057"/>
            <ac:spMk id="2" creationId="{B2BC2440-CAED-002C-573B-17272FAB475C}"/>
          </ac:spMkLst>
        </pc:spChg>
        <pc:spChg chg="add mod topLvl">
          <ac:chgData name="松浦英宗" userId="9b03fd3a-662f-49ff-9af1-1b93cf7aab22" providerId="ADAL" clId="{56E9DFAE-DDAD-4FCA-8AED-56B2D15DB479}" dt="2026-02-24T00:23:19.490" v="20676" actId="165"/>
          <ac:spMkLst>
            <pc:docMk/>
            <pc:sldMk cId="2861357872" sldId="6057"/>
            <ac:spMk id="3" creationId="{02CD3D44-49EB-AAE6-A76E-2BC177AF828C}"/>
          </ac:spMkLst>
        </pc:spChg>
        <pc:spChg chg="add mod ord">
          <ac:chgData name="松浦英宗" userId="9b03fd3a-662f-49ff-9af1-1b93cf7aab22" providerId="ADAL" clId="{56E9DFAE-DDAD-4FCA-8AED-56B2D15DB479}" dt="2026-02-24T00:21:55.602" v="20586" actId="207"/>
          <ac:spMkLst>
            <pc:docMk/>
            <pc:sldMk cId="2861357872" sldId="6057"/>
            <ac:spMk id="4" creationId="{CC3E243E-819E-35F9-A77A-CD0EC63FCD70}"/>
          </ac:spMkLst>
        </pc:spChg>
        <pc:spChg chg="add mod">
          <ac:chgData name="松浦英宗" userId="9b03fd3a-662f-49ff-9af1-1b93cf7aab22" providerId="ADAL" clId="{56E9DFAE-DDAD-4FCA-8AED-56B2D15DB479}" dt="2026-02-24T00:23:21.116" v="20677" actId="165"/>
          <ac:spMkLst>
            <pc:docMk/>
            <pc:sldMk cId="2861357872" sldId="6057"/>
            <ac:spMk id="5" creationId="{13BB2A7B-8BD3-A49A-B309-17B1F090E1F9}"/>
          </ac:spMkLst>
        </pc:spChg>
        <pc:spChg chg="add mod">
          <ac:chgData name="松浦英宗" userId="9b03fd3a-662f-49ff-9af1-1b93cf7aab22" providerId="ADAL" clId="{56E9DFAE-DDAD-4FCA-8AED-56B2D15DB479}" dt="2026-02-24T00:23:21.116" v="20677" actId="165"/>
          <ac:spMkLst>
            <pc:docMk/>
            <pc:sldMk cId="2861357872" sldId="6057"/>
            <ac:spMk id="6" creationId="{65A08078-4632-6223-5072-84418D75D060}"/>
          </ac:spMkLst>
        </pc:spChg>
        <pc:spChg chg="add mod">
          <ac:chgData name="松浦英宗" userId="9b03fd3a-662f-49ff-9af1-1b93cf7aab22" providerId="ADAL" clId="{56E9DFAE-DDAD-4FCA-8AED-56B2D15DB479}" dt="2026-02-24T00:12:52.690" v="20275" actId="571"/>
          <ac:spMkLst>
            <pc:docMk/>
            <pc:sldMk cId="2861357872" sldId="6057"/>
            <ac:spMk id="8" creationId="{756581C2-3BFB-C05B-4265-4DA487FBB35C}"/>
          </ac:spMkLst>
        </pc:spChg>
        <pc:spChg chg="mod">
          <ac:chgData name="松浦英宗" userId="9b03fd3a-662f-49ff-9af1-1b93cf7aab22" providerId="ADAL" clId="{56E9DFAE-DDAD-4FCA-8AED-56B2D15DB479}" dt="2026-02-24T00:12:52.690" v="20275" actId="571"/>
          <ac:spMkLst>
            <pc:docMk/>
            <pc:sldMk cId="2861357872" sldId="6057"/>
            <ac:spMk id="10" creationId="{52F0990A-AC51-BBDE-5DF5-988D96B11979}"/>
          </ac:spMkLst>
        </pc:spChg>
        <pc:spChg chg="mod">
          <ac:chgData name="松浦英宗" userId="9b03fd3a-662f-49ff-9af1-1b93cf7aab22" providerId="ADAL" clId="{56E9DFAE-DDAD-4FCA-8AED-56B2D15DB479}" dt="2026-02-24T00:12:52.690" v="20275" actId="571"/>
          <ac:spMkLst>
            <pc:docMk/>
            <pc:sldMk cId="2861357872" sldId="6057"/>
            <ac:spMk id="11" creationId="{FCC568DC-B285-96C1-F34D-84253E5E25CD}"/>
          </ac:spMkLst>
        </pc:spChg>
        <pc:spChg chg="mod">
          <ac:chgData name="松浦英宗" userId="9b03fd3a-662f-49ff-9af1-1b93cf7aab22" providerId="ADAL" clId="{56E9DFAE-DDAD-4FCA-8AED-56B2D15DB479}" dt="2026-02-24T00:23:21.116" v="20677" actId="165"/>
          <ac:spMkLst>
            <pc:docMk/>
            <pc:sldMk cId="2861357872" sldId="6057"/>
            <ac:spMk id="13" creationId="{70D6BF86-B855-1D51-3409-2522F65AB941}"/>
          </ac:spMkLst>
        </pc:spChg>
        <pc:spChg chg="mod">
          <ac:chgData name="松浦英宗" userId="9b03fd3a-662f-49ff-9af1-1b93cf7aab22" providerId="ADAL" clId="{56E9DFAE-DDAD-4FCA-8AED-56B2D15DB479}" dt="2026-02-24T00:23:21.116" v="20677" actId="165"/>
          <ac:spMkLst>
            <pc:docMk/>
            <pc:sldMk cId="2861357872" sldId="6057"/>
            <ac:spMk id="14" creationId="{618A518E-38C6-C803-6FDB-629FB65F27E3}"/>
          </ac:spMkLst>
        </pc:spChg>
        <pc:spChg chg="mod">
          <ac:chgData name="松浦英宗" userId="9b03fd3a-662f-49ff-9af1-1b93cf7aab22" providerId="ADAL" clId="{56E9DFAE-DDAD-4FCA-8AED-56B2D15DB479}" dt="2026-02-24T00:23:21.116" v="20677" actId="165"/>
          <ac:spMkLst>
            <pc:docMk/>
            <pc:sldMk cId="2861357872" sldId="6057"/>
            <ac:spMk id="16" creationId="{009CFB03-45F6-E9F1-43B4-3057CA06022A}"/>
          </ac:spMkLst>
        </pc:spChg>
        <pc:spChg chg="mod">
          <ac:chgData name="松浦英宗" userId="9b03fd3a-662f-49ff-9af1-1b93cf7aab22" providerId="ADAL" clId="{56E9DFAE-DDAD-4FCA-8AED-56B2D15DB479}" dt="2026-02-24T00:23:21.116" v="20677" actId="165"/>
          <ac:spMkLst>
            <pc:docMk/>
            <pc:sldMk cId="2861357872" sldId="6057"/>
            <ac:spMk id="17" creationId="{0507B4D2-8310-2C40-00E9-C44904AB1177}"/>
          </ac:spMkLst>
        </pc:spChg>
        <pc:spChg chg="add mod ord">
          <ac:chgData name="松浦英宗" userId="9b03fd3a-662f-49ff-9af1-1b93cf7aab22" providerId="ADAL" clId="{56E9DFAE-DDAD-4FCA-8AED-56B2D15DB479}" dt="2026-02-24T00:22:54.322" v="20661" actId="14100"/>
          <ac:spMkLst>
            <pc:docMk/>
            <pc:sldMk cId="2861357872" sldId="6057"/>
            <ac:spMk id="20" creationId="{CFD0AE29-2CF2-1D9B-D5C7-EB2447A04E63}"/>
          </ac:spMkLst>
        </pc:spChg>
        <pc:spChg chg="add mod ord topLvl">
          <ac:chgData name="松浦英宗" userId="9b03fd3a-662f-49ff-9af1-1b93cf7aab22" providerId="ADAL" clId="{56E9DFAE-DDAD-4FCA-8AED-56B2D15DB479}" dt="2026-02-24T00:23:34.858" v="20681" actId="113"/>
          <ac:spMkLst>
            <pc:docMk/>
            <pc:sldMk cId="2861357872" sldId="6057"/>
            <ac:spMk id="21" creationId="{383F1A14-985C-9440-316D-C29B845C9EE5}"/>
          </ac:spMkLst>
        </pc:spChg>
        <pc:spChg chg="add mod ord topLvl">
          <ac:chgData name="松浦英宗" userId="9b03fd3a-662f-49ff-9af1-1b93cf7aab22" providerId="ADAL" clId="{56E9DFAE-DDAD-4FCA-8AED-56B2D15DB479}" dt="2026-02-24T00:23:34.858" v="20681" actId="113"/>
          <ac:spMkLst>
            <pc:docMk/>
            <pc:sldMk cId="2861357872" sldId="6057"/>
            <ac:spMk id="22" creationId="{AF1165D4-7F3D-D7B2-548C-BAD8CC04E09B}"/>
          </ac:spMkLst>
        </pc:spChg>
        <pc:spChg chg="add mod ord topLvl">
          <ac:chgData name="松浦英宗" userId="9b03fd3a-662f-49ff-9af1-1b93cf7aab22" providerId="ADAL" clId="{56E9DFAE-DDAD-4FCA-8AED-56B2D15DB479}" dt="2026-02-24T00:23:34.858" v="20681" actId="113"/>
          <ac:spMkLst>
            <pc:docMk/>
            <pc:sldMk cId="2861357872" sldId="6057"/>
            <ac:spMk id="23" creationId="{4232615A-1352-0205-CE4E-F0CD88D3C17C}"/>
          </ac:spMkLst>
        </pc:spChg>
        <pc:spChg chg="add mod">
          <ac:chgData name="松浦英宗" userId="9b03fd3a-662f-49ff-9af1-1b93cf7aab22" providerId="ADAL" clId="{56E9DFAE-DDAD-4FCA-8AED-56B2D15DB479}" dt="2026-02-24T00:22:16.379" v="20604" actId="404"/>
          <ac:spMkLst>
            <pc:docMk/>
            <pc:sldMk cId="2861357872" sldId="6057"/>
            <ac:spMk id="24" creationId="{19D77A44-3FEE-050F-14E7-03B4FC81467D}"/>
          </ac:spMkLst>
        </pc:spChg>
        <pc:spChg chg="add mod">
          <ac:chgData name="松浦英宗" userId="9b03fd3a-662f-49ff-9af1-1b93cf7aab22" providerId="ADAL" clId="{56E9DFAE-DDAD-4FCA-8AED-56B2D15DB479}" dt="2026-02-24T00:22:16.379" v="20604" actId="404"/>
          <ac:spMkLst>
            <pc:docMk/>
            <pc:sldMk cId="2861357872" sldId="6057"/>
            <ac:spMk id="26" creationId="{D4864D64-EF3C-7F84-9088-28582095E9E4}"/>
          </ac:spMkLst>
        </pc:spChg>
        <pc:grpChg chg="add mod topLvl">
          <ac:chgData name="松浦英宗" userId="9b03fd3a-662f-49ff-9af1-1b93cf7aab22" providerId="ADAL" clId="{56E9DFAE-DDAD-4FCA-8AED-56B2D15DB479}" dt="2026-02-24T00:23:25.254" v="20679" actId="164"/>
          <ac:grpSpMkLst>
            <pc:docMk/>
            <pc:sldMk cId="2861357872" sldId="6057"/>
            <ac:grpSpMk id="7" creationId="{4FC22B7E-7211-D31C-9DB6-CD04B551FEF3}"/>
          </ac:grpSpMkLst>
        </pc:grpChg>
        <pc:grpChg chg="add mod">
          <ac:chgData name="松浦英宗" userId="9b03fd3a-662f-49ff-9af1-1b93cf7aab22" providerId="ADAL" clId="{56E9DFAE-DDAD-4FCA-8AED-56B2D15DB479}" dt="2026-02-24T00:12:52.690" v="20275" actId="571"/>
          <ac:grpSpMkLst>
            <pc:docMk/>
            <pc:sldMk cId="2861357872" sldId="6057"/>
            <ac:grpSpMk id="9" creationId="{A2D4CE3D-8E69-CB5A-2F56-86CC282E4240}"/>
          </ac:grpSpMkLst>
        </pc:grpChg>
        <pc:grpChg chg="add mod topLvl">
          <ac:chgData name="松浦英宗" userId="9b03fd3a-662f-49ff-9af1-1b93cf7aab22" providerId="ADAL" clId="{56E9DFAE-DDAD-4FCA-8AED-56B2D15DB479}" dt="2026-02-24T00:23:25.254" v="20679" actId="164"/>
          <ac:grpSpMkLst>
            <pc:docMk/>
            <pc:sldMk cId="2861357872" sldId="6057"/>
            <ac:grpSpMk id="12" creationId="{8B709BCD-B511-C768-E68E-5545DD7D5841}"/>
          </ac:grpSpMkLst>
        </pc:grpChg>
        <pc:grpChg chg="add mod topLvl">
          <ac:chgData name="松浦英宗" userId="9b03fd3a-662f-49ff-9af1-1b93cf7aab22" providerId="ADAL" clId="{56E9DFAE-DDAD-4FCA-8AED-56B2D15DB479}" dt="2026-02-24T00:23:25.254" v="20679" actId="164"/>
          <ac:grpSpMkLst>
            <pc:docMk/>
            <pc:sldMk cId="2861357872" sldId="6057"/>
            <ac:grpSpMk id="15" creationId="{9A40146C-EDCC-B7DD-2607-D0C44DA6F3EB}"/>
          </ac:grpSpMkLst>
        </pc:grpChg>
        <pc:grpChg chg="add del mod">
          <ac:chgData name="松浦英宗" userId="9b03fd3a-662f-49ff-9af1-1b93cf7aab22" providerId="ADAL" clId="{56E9DFAE-DDAD-4FCA-8AED-56B2D15DB479}" dt="2026-02-24T00:14:53.969" v="20312" actId="165"/>
          <ac:grpSpMkLst>
            <pc:docMk/>
            <pc:sldMk cId="2861357872" sldId="6057"/>
            <ac:grpSpMk id="18" creationId="{90EC8A5F-4812-E0BE-E609-E30DEE582683}"/>
          </ac:grpSpMkLst>
        </pc:grpChg>
        <pc:grpChg chg="add del mod topLvl">
          <ac:chgData name="松浦英宗" userId="9b03fd3a-662f-49ff-9af1-1b93cf7aab22" providerId="ADAL" clId="{56E9DFAE-DDAD-4FCA-8AED-56B2D15DB479}" dt="2026-02-24T00:23:21.116" v="20677" actId="165"/>
          <ac:grpSpMkLst>
            <pc:docMk/>
            <pc:sldMk cId="2861357872" sldId="6057"/>
            <ac:grpSpMk id="19" creationId="{0E33D882-9A3A-23B4-CA5C-4CE35CD0B3A6}"/>
          </ac:grpSpMkLst>
        </pc:grpChg>
        <pc:grpChg chg="add del mod">
          <ac:chgData name="松浦英宗" userId="9b03fd3a-662f-49ff-9af1-1b93cf7aab22" providerId="ADAL" clId="{56E9DFAE-DDAD-4FCA-8AED-56B2D15DB479}" dt="2026-02-24T00:19:02.863" v="20418" actId="165"/>
          <ac:grpSpMkLst>
            <pc:docMk/>
            <pc:sldMk cId="2861357872" sldId="6057"/>
            <ac:grpSpMk id="25" creationId="{E2385B64-BC76-6E31-7837-804A82809692}"/>
          </ac:grpSpMkLst>
        </pc:grpChg>
        <pc:grpChg chg="add mod ord">
          <ac:chgData name="松浦英宗" userId="9b03fd3a-662f-49ff-9af1-1b93cf7aab22" providerId="ADAL" clId="{56E9DFAE-DDAD-4FCA-8AED-56B2D15DB479}" dt="2026-02-24T00:19:55.801" v="20435" actId="164"/>
          <ac:grpSpMkLst>
            <pc:docMk/>
            <pc:sldMk cId="2861357872" sldId="6057"/>
            <ac:grpSpMk id="27" creationId="{57F25404-9962-74AB-A254-C11A383BA150}"/>
          </ac:grpSpMkLst>
        </pc:grpChg>
        <pc:grpChg chg="add mod">
          <ac:chgData name="松浦英宗" userId="9b03fd3a-662f-49ff-9af1-1b93cf7aab22" providerId="ADAL" clId="{56E9DFAE-DDAD-4FCA-8AED-56B2D15DB479}" dt="2026-02-24T00:21:30.072" v="20511" actId="1038"/>
          <ac:grpSpMkLst>
            <pc:docMk/>
            <pc:sldMk cId="2861357872" sldId="6057"/>
            <ac:grpSpMk id="28" creationId="{BDDC82F6-39E5-5A27-9E1B-63E96DAE0569}"/>
          </ac:grpSpMkLst>
        </pc:grpChg>
        <pc:grpChg chg="add del mod">
          <ac:chgData name="松浦英宗" userId="9b03fd3a-662f-49ff-9af1-1b93cf7aab22" providerId="ADAL" clId="{56E9DFAE-DDAD-4FCA-8AED-56B2D15DB479}" dt="2026-02-24T00:23:19.490" v="20676" actId="165"/>
          <ac:grpSpMkLst>
            <pc:docMk/>
            <pc:sldMk cId="2861357872" sldId="6057"/>
            <ac:grpSpMk id="29" creationId="{4A37B5DC-58F7-947F-FDBE-20F09BDF297F}"/>
          </ac:grpSpMkLst>
        </pc:grpChg>
        <pc:grpChg chg="add mod">
          <ac:chgData name="松浦英宗" userId="9b03fd3a-662f-49ff-9af1-1b93cf7aab22" providerId="ADAL" clId="{56E9DFAE-DDAD-4FCA-8AED-56B2D15DB479}" dt="2026-02-24T00:47:14.138" v="21027" actId="14100"/>
          <ac:grpSpMkLst>
            <pc:docMk/>
            <pc:sldMk cId="2861357872" sldId="6057"/>
            <ac:grpSpMk id="30" creationId="{7950D7CF-980E-4FBC-385E-1A5CBE520AE6}"/>
          </ac:grpSpMkLst>
        </pc:grpChg>
      </pc:sldChg>
      <pc:sldChg chg="addSp modSp add del mod ord">
        <pc:chgData name="松浦英宗" userId="9b03fd3a-662f-49ff-9af1-1b93cf7aab22" providerId="ADAL" clId="{56E9DFAE-DDAD-4FCA-8AED-56B2D15DB479}" dt="2026-02-24T04:14:18.375" v="23379" actId="47"/>
        <pc:sldMkLst>
          <pc:docMk/>
          <pc:sldMk cId="1422133970" sldId="6058"/>
        </pc:sldMkLst>
        <pc:spChg chg="mod">
          <ac:chgData name="松浦英宗" userId="9b03fd3a-662f-49ff-9af1-1b93cf7aab22" providerId="ADAL" clId="{56E9DFAE-DDAD-4FCA-8AED-56B2D15DB479}" dt="2026-02-24T00:29:08.905" v="20792" actId="404"/>
          <ac:spMkLst>
            <pc:docMk/>
            <pc:sldMk cId="1422133970" sldId="6058"/>
            <ac:spMk id="2" creationId="{F0B4ED0C-1AD3-9498-23FA-0AB7A69A9E62}"/>
          </ac:spMkLst>
        </pc:spChg>
        <pc:spChg chg="mod">
          <ac:chgData name="松浦英宗" userId="9b03fd3a-662f-49ff-9af1-1b93cf7aab22" providerId="ADAL" clId="{56E9DFAE-DDAD-4FCA-8AED-56B2D15DB479}" dt="2026-02-24T00:29:40.488" v="20808" actId="1037"/>
          <ac:spMkLst>
            <pc:docMk/>
            <pc:sldMk cId="1422133970" sldId="6058"/>
            <ac:spMk id="3" creationId="{5540F469-C38E-A8B1-1CA9-D88112532DC7}"/>
          </ac:spMkLst>
        </pc:spChg>
        <pc:spChg chg="add mod ord">
          <ac:chgData name="松浦英宗" userId="9b03fd3a-662f-49ff-9af1-1b93cf7aab22" providerId="ADAL" clId="{56E9DFAE-DDAD-4FCA-8AED-56B2D15DB479}" dt="2026-02-24T00:27:05.554" v="20743" actId="12789"/>
          <ac:spMkLst>
            <pc:docMk/>
            <pc:sldMk cId="1422133970" sldId="6058"/>
            <ac:spMk id="4" creationId="{7065FC67-9699-FE13-31D5-AB0316D90A30}"/>
          </ac:spMkLst>
        </pc:spChg>
        <pc:spChg chg="add mod">
          <ac:chgData name="松浦英宗" userId="9b03fd3a-662f-49ff-9af1-1b93cf7aab22" providerId="ADAL" clId="{56E9DFAE-DDAD-4FCA-8AED-56B2D15DB479}" dt="2026-02-24T00:28:51.901" v="20787" actId="404"/>
          <ac:spMkLst>
            <pc:docMk/>
            <pc:sldMk cId="1422133970" sldId="6058"/>
            <ac:spMk id="5" creationId="{25889556-8150-EF2A-AAD0-66AA2C67BDFA}"/>
          </ac:spMkLst>
        </pc:spChg>
        <pc:grpChg chg="add mod">
          <ac:chgData name="松浦英宗" userId="9b03fd3a-662f-49ff-9af1-1b93cf7aab22" providerId="ADAL" clId="{56E9DFAE-DDAD-4FCA-8AED-56B2D15DB479}" dt="2026-02-24T00:29:12.360" v="20793" actId="14100"/>
          <ac:grpSpMkLst>
            <pc:docMk/>
            <pc:sldMk cId="1422133970" sldId="6058"/>
            <ac:grpSpMk id="6" creationId="{68E8C924-1F2D-B56B-7176-4F074D50106E}"/>
          </ac:grpSpMkLst>
        </pc:grpChg>
      </pc:sldChg>
      <pc:sldChg chg="addSp delSp modSp add del mod">
        <pc:chgData name="松浦英宗" userId="9b03fd3a-662f-49ff-9af1-1b93cf7aab22" providerId="ADAL" clId="{56E9DFAE-DDAD-4FCA-8AED-56B2D15DB479}" dt="2026-02-24T04:14:18.375" v="23379" actId="47"/>
        <pc:sldMkLst>
          <pc:docMk/>
          <pc:sldMk cId="3748860126" sldId="6059"/>
        </pc:sldMkLst>
        <pc:spChg chg="mod">
          <ac:chgData name="松浦英宗" userId="9b03fd3a-662f-49ff-9af1-1b93cf7aab22" providerId="ADAL" clId="{56E9DFAE-DDAD-4FCA-8AED-56B2D15DB479}" dt="2026-02-24T00:42:26.969" v="21022" actId="164"/>
          <ac:spMkLst>
            <pc:docMk/>
            <pc:sldMk cId="3748860126" sldId="6059"/>
            <ac:spMk id="2" creationId="{6CBB427A-6D55-0435-C279-8C5882F94C5C}"/>
          </ac:spMkLst>
        </pc:spChg>
        <pc:spChg chg="mod">
          <ac:chgData name="松浦英宗" userId="9b03fd3a-662f-49ff-9af1-1b93cf7aab22" providerId="ADAL" clId="{56E9DFAE-DDAD-4FCA-8AED-56B2D15DB479}" dt="2026-02-24T00:42:26.969" v="21022" actId="164"/>
          <ac:spMkLst>
            <pc:docMk/>
            <pc:sldMk cId="3748860126" sldId="6059"/>
            <ac:spMk id="3" creationId="{E979CD26-8388-42D2-1EA5-3DC683E16B6B}"/>
          </ac:spMkLst>
        </pc:spChg>
        <pc:spChg chg="add mod topLvl">
          <ac:chgData name="松浦英宗" userId="9b03fd3a-662f-49ff-9af1-1b93cf7aab22" providerId="ADAL" clId="{56E9DFAE-DDAD-4FCA-8AED-56B2D15DB479}" dt="2026-02-24T00:42:19.568" v="21011" actId="1036"/>
          <ac:spMkLst>
            <pc:docMk/>
            <pc:sldMk cId="3748860126" sldId="6059"/>
            <ac:spMk id="4" creationId="{0A3CD728-C7DE-0497-D25B-89D6C572C282}"/>
          </ac:spMkLst>
        </pc:spChg>
        <pc:spChg chg="add mod topLvl">
          <ac:chgData name="松浦英宗" userId="9b03fd3a-662f-49ff-9af1-1b93cf7aab22" providerId="ADAL" clId="{56E9DFAE-DDAD-4FCA-8AED-56B2D15DB479}" dt="2026-02-24T00:41:40.455" v="20982" actId="1036"/>
          <ac:spMkLst>
            <pc:docMk/>
            <pc:sldMk cId="3748860126" sldId="6059"/>
            <ac:spMk id="5" creationId="{CAF28DF9-C6F1-5AB0-05EF-6B9A0DECC9CD}"/>
          </ac:spMkLst>
        </pc:spChg>
        <pc:spChg chg="mod topLvl">
          <ac:chgData name="松浦英宗" userId="9b03fd3a-662f-49ff-9af1-1b93cf7aab22" providerId="ADAL" clId="{56E9DFAE-DDAD-4FCA-8AED-56B2D15DB479}" dt="2026-02-24T00:42:19.568" v="21011" actId="1036"/>
          <ac:spMkLst>
            <pc:docMk/>
            <pc:sldMk cId="3748860126" sldId="6059"/>
            <ac:spMk id="8" creationId="{11BBF97B-6A1A-ED60-B8BA-1D3FDA08081B}"/>
          </ac:spMkLst>
        </pc:spChg>
        <pc:spChg chg="mod topLvl">
          <ac:chgData name="松浦英宗" userId="9b03fd3a-662f-49ff-9af1-1b93cf7aab22" providerId="ADAL" clId="{56E9DFAE-DDAD-4FCA-8AED-56B2D15DB479}" dt="2026-02-24T00:41:40.455" v="20982" actId="1036"/>
          <ac:spMkLst>
            <pc:docMk/>
            <pc:sldMk cId="3748860126" sldId="6059"/>
            <ac:spMk id="9" creationId="{E3064B42-0D79-DA7B-952E-EB1231C427EC}"/>
          </ac:spMkLst>
        </pc:spChg>
        <pc:spChg chg="mod topLvl">
          <ac:chgData name="松浦英宗" userId="9b03fd3a-662f-49ff-9af1-1b93cf7aab22" providerId="ADAL" clId="{56E9DFAE-DDAD-4FCA-8AED-56B2D15DB479}" dt="2026-02-24T00:42:19.568" v="21011" actId="1036"/>
          <ac:spMkLst>
            <pc:docMk/>
            <pc:sldMk cId="3748860126" sldId="6059"/>
            <ac:spMk id="11" creationId="{4612154F-DA70-F598-36D1-70D602506F82}"/>
          </ac:spMkLst>
        </pc:spChg>
        <pc:spChg chg="mod topLvl">
          <ac:chgData name="松浦英宗" userId="9b03fd3a-662f-49ff-9af1-1b93cf7aab22" providerId="ADAL" clId="{56E9DFAE-DDAD-4FCA-8AED-56B2D15DB479}" dt="2026-02-24T00:41:40.455" v="20982" actId="1036"/>
          <ac:spMkLst>
            <pc:docMk/>
            <pc:sldMk cId="3748860126" sldId="6059"/>
            <ac:spMk id="12" creationId="{4CBBD810-2746-E1B0-DEE4-97866F276F91}"/>
          </ac:spMkLst>
        </pc:spChg>
        <pc:spChg chg="add del mod ord">
          <ac:chgData name="松浦英宗" userId="9b03fd3a-662f-49ff-9af1-1b93cf7aab22" providerId="ADAL" clId="{56E9DFAE-DDAD-4FCA-8AED-56B2D15DB479}" dt="2026-02-24T00:42:42.705" v="21026" actId="478"/>
          <ac:spMkLst>
            <pc:docMk/>
            <pc:sldMk cId="3748860126" sldId="6059"/>
            <ac:spMk id="18" creationId="{73630E43-02BA-C162-6210-399D726ACF47}"/>
          </ac:spMkLst>
        </pc:spChg>
        <pc:grpChg chg="add del mod">
          <ac:chgData name="松浦英宗" userId="9b03fd3a-662f-49ff-9af1-1b93cf7aab22" providerId="ADAL" clId="{56E9DFAE-DDAD-4FCA-8AED-56B2D15DB479}" dt="2026-02-24T00:40:32.966" v="20933" actId="165"/>
          <ac:grpSpMkLst>
            <pc:docMk/>
            <pc:sldMk cId="3748860126" sldId="6059"/>
            <ac:grpSpMk id="6" creationId="{2540C973-F6FE-373C-E30B-8AECAA56C784}"/>
          </ac:grpSpMkLst>
        </pc:grpChg>
        <pc:grpChg chg="add del mod">
          <ac:chgData name="松浦英宗" userId="9b03fd3a-662f-49ff-9af1-1b93cf7aab22" providerId="ADAL" clId="{56E9DFAE-DDAD-4FCA-8AED-56B2D15DB479}" dt="2026-02-24T00:40:32.966" v="20933" actId="165"/>
          <ac:grpSpMkLst>
            <pc:docMk/>
            <pc:sldMk cId="3748860126" sldId="6059"/>
            <ac:grpSpMk id="7" creationId="{7108B10C-F221-64D7-816C-CD400B5F9E41}"/>
          </ac:grpSpMkLst>
        </pc:grpChg>
        <pc:grpChg chg="add del mod">
          <ac:chgData name="松浦英宗" userId="9b03fd3a-662f-49ff-9af1-1b93cf7aab22" providerId="ADAL" clId="{56E9DFAE-DDAD-4FCA-8AED-56B2D15DB479}" dt="2026-02-24T00:40:32.966" v="20933" actId="165"/>
          <ac:grpSpMkLst>
            <pc:docMk/>
            <pc:sldMk cId="3748860126" sldId="6059"/>
            <ac:grpSpMk id="10" creationId="{DFC11723-FFBB-C04B-2D67-36C35625F6DE}"/>
          </ac:grpSpMkLst>
        </pc:grpChg>
        <pc:grpChg chg="add mod">
          <ac:chgData name="松浦英宗" userId="9b03fd3a-662f-49ff-9af1-1b93cf7aab22" providerId="ADAL" clId="{56E9DFAE-DDAD-4FCA-8AED-56B2D15DB479}" dt="2026-02-24T00:42:26.969" v="21022" actId="164"/>
          <ac:grpSpMkLst>
            <pc:docMk/>
            <pc:sldMk cId="3748860126" sldId="6059"/>
            <ac:grpSpMk id="17" creationId="{54D4F7CE-44E2-F878-F069-FA1F6006E3B9}"/>
          </ac:grpSpMkLst>
        </pc:grpChg>
        <pc:picChg chg="add del">
          <ac:chgData name="松浦英宗" userId="9b03fd3a-662f-49ff-9af1-1b93cf7aab22" providerId="ADAL" clId="{56E9DFAE-DDAD-4FCA-8AED-56B2D15DB479}" dt="2026-02-24T00:39:33.138" v="20910" actId="478"/>
          <ac:picMkLst>
            <pc:docMk/>
            <pc:sldMk cId="3748860126" sldId="6059"/>
            <ac:picMk id="14" creationId="{346D1D0F-BD32-7E92-8214-6E8FD9A5184A}"/>
          </ac:picMkLst>
        </pc:picChg>
        <pc:picChg chg="add del mod">
          <ac:chgData name="松浦英宗" userId="9b03fd3a-662f-49ff-9af1-1b93cf7aab22" providerId="ADAL" clId="{56E9DFAE-DDAD-4FCA-8AED-56B2D15DB479}" dt="2026-02-24T00:40:14.520" v="20924" actId="22"/>
          <ac:picMkLst>
            <pc:docMk/>
            <pc:sldMk cId="3748860126" sldId="6059"/>
            <ac:picMk id="16" creationId="{FB14DAEA-5C81-20F1-FB3E-C6E001948992}"/>
          </ac:picMkLst>
        </pc:picChg>
      </pc:sldChg>
      <pc:sldChg chg="addSp delSp modSp add del mod ord">
        <pc:chgData name="松浦英宗" userId="9b03fd3a-662f-49ff-9af1-1b93cf7aab22" providerId="ADAL" clId="{56E9DFAE-DDAD-4FCA-8AED-56B2D15DB479}" dt="2026-02-24T04:14:18.375" v="23379" actId="47"/>
        <pc:sldMkLst>
          <pc:docMk/>
          <pc:sldMk cId="1001549701" sldId="6060"/>
        </pc:sldMkLst>
        <pc:spChg chg="mod topLvl">
          <ac:chgData name="松浦英宗" userId="9b03fd3a-662f-49ff-9af1-1b93cf7aab22" providerId="ADAL" clId="{56E9DFAE-DDAD-4FCA-8AED-56B2D15DB479}" dt="2026-02-24T01:01:14.770" v="21423" actId="164"/>
          <ac:spMkLst>
            <pc:docMk/>
            <pc:sldMk cId="1001549701" sldId="6060"/>
            <ac:spMk id="3" creationId="{76B40F91-EA23-C0F2-D597-B38DD48CC181}"/>
          </ac:spMkLst>
        </pc:spChg>
        <pc:spChg chg="add mod">
          <ac:chgData name="松浦英宗" userId="9b03fd3a-662f-49ff-9af1-1b93cf7aab22" providerId="ADAL" clId="{56E9DFAE-DDAD-4FCA-8AED-56B2D15DB479}" dt="2026-02-24T00:58:46.535" v="21380" actId="14100"/>
          <ac:spMkLst>
            <pc:docMk/>
            <pc:sldMk cId="1001549701" sldId="6060"/>
            <ac:spMk id="4" creationId="{BDD6E8EF-2A76-7007-A623-504E73A17685}"/>
          </ac:spMkLst>
        </pc:spChg>
        <pc:spChg chg="mod topLvl">
          <ac:chgData name="松浦英宗" userId="9b03fd3a-662f-49ff-9af1-1b93cf7aab22" providerId="ADAL" clId="{56E9DFAE-DDAD-4FCA-8AED-56B2D15DB479}" dt="2026-02-24T01:01:14.770" v="21423" actId="164"/>
          <ac:spMkLst>
            <pc:docMk/>
            <pc:sldMk cId="1001549701" sldId="6060"/>
            <ac:spMk id="9" creationId="{2871731F-0631-9E7B-EF02-85110520FD82}"/>
          </ac:spMkLst>
        </pc:spChg>
        <pc:spChg chg="mod topLvl">
          <ac:chgData name="松浦英宗" userId="9b03fd3a-662f-49ff-9af1-1b93cf7aab22" providerId="ADAL" clId="{56E9DFAE-DDAD-4FCA-8AED-56B2D15DB479}" dt="2026-02-24T01:01:14.770" v="21423" actId="164"/>
          <ac:spMkLst>
            <pc:docMk/>
            <pc:sldMk cId="1001549701" sldId="6060"/>
            <ac:spMk id="10" creationId="{8DD073C3-5691-DB5E-2BDA-25A3B831E3E1}"/>
          </ac:spMkLst>
        </pc:spChg>
        <pc:spChg chg="mod">
          <ac:chgData name="松浦英宗" userId="9b03fd3a-662f-49ff-9af1-1b93cf7aab22" providerId="ADAL" clId="{56E9DFAE-DDAD-4FCA-8AED-56B2D15DB479}" dt="2026-02-24T00:50:16.306" v="21077" actId="571"/>
          <ac:spMkLst>
            <pc:docMk/>
            <pc:sldMk cId="1001549701" sldId="6060"/>
            <ac:spMk id="13" creationId="{B1132A53-EA0A-B2E9-C385-57EBC5E1701F}"/>
          </ac:spMkLst>
        </pc:spChg>
        <pc:spChg chg="mod">
          <ac:chgData name="松浦英宗" userId="9b03fd3a-662f-49ff-9af1-1b93cf7aab22" providerId="ADAL" clId="{56E9DFAE-DDAD-4FCA-8AED-56B2D15DB479}" dt="2026-02-24T00:50:16.306" v="21077" actId="571"/>
          <ac:spMkLst>
            <pc:docMk/>
            <pc:sldMk cId="1001549701" sldId="6060"/>
            <ac:spMk id="14" creationId="{C59656AC-CEA6-6C3C-B061-3EC119FAC155}"/>
          </ac:spMkLst>
        </pc:spChg>
        <pc:spChg chg="mod topLvl">
          <ac:chgData name="松浦英宗" userId="9b03fd3a-662f-49ff-9af1-1b93cf7aab22" providerId="ADAL" clId="{56E9DFAE-DDAD-4FCA-8AED-56B2D15DB479}" dt="2026-02-24T01:01:09.640" v="21422" actId="165"/>
          <ac:spMkLst>
            <pc:docMk/>
            <pc:sldMk cId="1001549701" sldId="6060"/>
            <ac:spMk id="17" creationId="{B39CBC18-DB02-F83C-0E57-CB9A99C82FE3}"/>
          </ac:spMkLst>
        </pc:spChg>
        <pc:spChg chg="mod">
          <ac:chgData name="松浦英宗" userId="9b03fd3a-662f-49ff-9af1-1b93cf7aab22" providerId="ADAL" clId="{56E9DFAE-DDAD-4FCA-8AED-56B2D15DB479}" dt="2026-02-24T00:58:46.535" v="21380" actId="14100"/>
          <ac:spMkLst>
            <pc:docMk/>
            <pc:sldMk cId="1001549701" sldId="6060"/>
            <ac:spMk id="18" creationId="{9C110D2F-3120-1F57-2EED-3EF11E1DD6F4}"/>
          </ac:spMkLst>
        </pc:spChg>
        <pc:spChg chg="mod topLvl">
          <ac:chgData name="松浦英宗" userId="9b03fd3a-662f-49ff-9af1-1b93cf7aab22" providerId="ADAL" clId="{56E9DFAE-DDAD-4FCA-8AED-56B2D15DB479}" dt="2026-02-24T01:01:27.019" v="21435" actId="6549"/>
          <ac:spMkLst>
            <pc:docMk/>
            <pc:sldMk cId="1001549701" sldId="6060"/>
            <ac:spMk id="21" creationId="{9C9C137A-DA58-9098-B97A-DFE5A727F4B3}"/>
          </ac:spMkLst>
        </pc:spChg>
        <pc:spChg chg="mod topLvl">
          <ac:chgData name="松浦英宗" userId="9b03fd3a-662f-49ff-9af1-1b93cf7aab22" providerId="ADAL" clId="{56E9DFAE-DDAD-4FCA-8AED-56B2D15DB479}" dt="2026-02-24T01:01:14.770" v="21423" actId="164"/>
          <ac:spMkLst>
            <pc:docMk/>
            <pc:sldMk cId="1001549701" sldId="6060"/>
            <ac:spMk id="22" creationId="{13B01C86-2C9E-9C17-B692-8A4BD06092B6}"/>
          </ac:spMkLst>
        </pc:spChg>
        <pc:spChg chg="mod topLvl">
          <ac:chgData name="松浦英宗" userId="9b03fd3a-662f-49ff-9af1-1b93cf7aab22" providerId="ADAL" clId="{56E9DFAE-DDAD-4FCA-8AED-56B2D15DB479}" dt="2026-02-24T01:01:14.770" v="21423" actId="164"/>
          <ac:spMkLst>
            <pc:docMk/>
            <pc:sldMk cId="1001549701" sldId="6060"/>
            <ac:spMk id="25" creationId="{063C0052-4D8F-D969-8320-CF2EFBD3FB1B}"/>
          </ac:spMkLst>
        </pc:spChg>
        <pc:spChg chg="mod topLvl">
          <ac:chgData name="松浦英宗" userId="9b03fd3a-662f-49ff-9af1-1b93cf7aab22" providerId="ADAL" clId="{56E9DFAE-DDAD-4FCA-8AED-56B2D15DB479}" dt="2026-02-24T01:01:14.770" v="21423" actId="164"/>
          <ac:spMkLst>
            <pc:docMk/>
            <pc:sldMk cId="1001549701" sldId="6060"/>
            <ac:spMk id="26" creationId="{6791C76B-26B0-0C2F-CB7A-9E07501A541B}"/>
          </ac:spMkLst>
        </pc:spChg>
        <pc:spChg chg="mod topLvl">
          <ac:chgData name="松浦英宗" userId="9b03fd3a-662f-49ff-9af1-1b93cf7aab22" providerId="ADAL" clId="{56E9DFAE-DDAD-4FCA-8AED-56B2D15DB479}" dt="2026-02-24T01:01:31.011" v="21438" actId="6549"/>
          <ac:spMkLst>
            <pc:docMk/>
            <pc:sldMk cId="1001549701" sldId="6060"/>
            <ac:spMk id="29" creationId="{2C1A393B-5458-C43E-72E7-068281AA1D0E}"/>
          </ac:spMkLst>
        </pc:spChg>
        <pc:spChg chg="mod topLvl">
          <ac:chgData name="松浦英宗" userId="9b03fd3a-662f-49ff-9af1-1b93cf7aab22" providerId="ADAL" clId="{56E9DFAE-DDAD-4FCA-8AED-56B2D15DB479}" dt="2026-02-24T01:01:14.770" v="21423" actId="164"/>
          <ac:spMkLst>
            <pc:docMk/>
            <pc:sldMk cId="1001549701" sldId="6060"/>
            <ac:spMk id="30" creationId="{E17FDC86-5D05-4B31-B563-F7839A6D87EF}"/>
          </ac:spMkLst>
        </pc:spChg>
        <pc:spChg chg="mod topLvl">
          <ac:chgData name="松浦英宗" userId="9b03fd3a-662f-49ff-9af1-1b93cf7aab22" providerId="ADAL" clId="{56E9DFAE-DDAD-4FCA-8AED-56B2D15DB479}" dt="2026-02-24T01:01:33.772" v="21441" actId="6549"/>
          <ac:spMkLst>
            <pc:docMk/>
            <pc:sldMk cId="1001549701" sldId="6060"/>
            <ac:spMk id="33" creationId="{A7C594E3-2B15-B558-7942-4D14C6E1C883}"/>
          </ac:spMkLst>
        </pc:spChg>
        <pc:spChg chg="mod topLvl">
          <ac:chgData name="松浦英宗" userId="9b03fd3a-662f-49ff-9af1-1b93cf7aab22" providerId="ADAL" clId="{56E9DFAE-DDAD-4FCA-8AED-56B2D15DB479}" dt="2026-02-24T01:01:14.770" v="21423" actId="164"/>
          <ac:spMkLst>
            <pc:docMk/>
            <pc:sldMk cId="1001549701" sldId="6060"/>
            <ac:spMk id="34" creationId="{C3D8A2B1-1845-D334-C748-5A57FC39E5F8}"/>
          </ac:spMkLst>
        </pc:spChg>
        <pc:grpChg chg="add mod">
          <ac:chgData name="松浦英宗" userId="9b03fd3a-662f-49ff-9af1-1b93cf7aab22" providerId="ADAL" clId="{56E9DFAE-DDAD-4FCA-8AED-56B2D15DB479}" dt="2026-02-24T01:00:17.945" v="21400" actId="164"/>
          <ac:grpSpMkLst>
            <pc:docMk/>
            <pc:sldMk cId="1001549701" sldId="6060"/>
            <ac:grpSpMk id="5" creationId="{AC9A9545-BE89-F01E-17A1-71734BC51479}"/>
          </ac:grpSpMkLst>
        </pc:grpChg>
        <pc:grpChg chg="add mod">
          <ac:chgData name="松浦英宗" userId="9b03fd3a-662f-49ff-9af1-1b93cf7aab22" providerId="ADAL" clId="{56E9DFAE-DDAD-4FCA-8AED-56B2D15DB479}" dt="2026-02-24T01:00:17.945" v="21400" actId="164"/>
          <ac:grpSpMkLst>
            <pc:docMk/>
            <pc:sldMk cId="1001549701" sldId="6060"/>
            <ac:grpSpMk id="8" creationId="{E5E32C44-50F6-72DE-40D9-AA6364C07A65}"/>
          </ac:grpSpMkLst>
        </pc:grpChg>
        <pc:grpChg chg="add del mod">
          <ac:chgData name="松浦英宗" userId="9b03fd3a-662f-49ff-9af1-1b93cf7aab22" providerId="ADAL" clId="{56E9DFAE-DDAD-4FCA-8AED-56B2D15DB479}" dt="2026-02-24T00:50:16.658" v="21078" actId="478"/>
          <ac:grpSpMkLst>
            <pc:docMk/>
            <pc:sldMk cId="1001549701" sldId="6060"/>
            <ac:grpSpMk id="12" creationId="{223FA273-8D2E-D3A3-4BF7-AA185DA76335}"/>
          </ac:grpSpMkLst>
        </pc:grpChg>
        <pc:grpChg chg="add mod">
          <ac:chgData name="松浦英宗" userId="9b03fd3a-662f-49ff-9af1-1b93cf7aab22" providerId="ADAL" clId="{56E9DFAE-DDAD-4FCA-8AED-56B2D15DB479}" dt="2026-02-24T01:00:17.945" v="21400" actId="164"/>
          <ac:grpSpMkLst>
            <pc:docMk/>
            <pc:sldMk cId="1001549701" sldId="6060"/>
            <ac:grpSpMk id="16" creationId="{58D99DF8-9861-73B3-4025-093B77BF503E}"/>
          </ac:grpSpMkLst>
        </pc:grpChg>
        <pc:grpChg chg="add mod">
          <ac:chgData name="松浦英宗" userId="9b03fd3a-662f-49ff-9af1-1b93cf7aab22" providerId="ADAL" clId="{56E9DFAE-DDAD-4FCA-8AED-56B2D15DB479}" dt="2026-02-24T01:00:17.945" v="21400" actId="164"/>
          <ac:grpSpMkLst>
            <pc:docMk/>
            <pc:sldMk cId="1001549701" sldId="6060"/>
            <ac:grpSpMk id="20" creationId="{F7DC78E7-51D5-C88E-A4B6-5B1C2328203C}"/>
          </ac:grpSpMkLst>
        </pc:grpChg>
        <pc:grpChg chg="add mod">
          <ac:chgData name="松浦英宗" userId="9b03fd3a-662f-49ff-9af1-1b93cf7aab22" providerId="ADAL" clId="{56E9DFAE-DDAD-4FCA-8AED-56B2D15DB479}" dt="2026-02-24T01:00:17.945" v="21400" actId="164"/>
          <ac:grpSpMkLst>
            <pc:docMk/>
            <pc:sldMk cId="1001549701" sldId="6060"/>
            <ac:grpSpMk id="24" creationId="{FEFFD045-0D58-9B23-1AD8-B15AA22A5ED2}"/>
          </ac:grpSpMkLst>
        </pc:grpChg>
        <pc:grpChg chg="add mod">
          <ac:chgData name="松浦英宗" userId="9b03fd3a-662f-49ff-9af1-1b93cf7aab22" providerId="ADAL" clId="{56E9DFAE-DDAD-4FCA-8AED-56B2D15DB479}" dt="2026-02-24T01:00:17.945" v="21400" actId="164"/>
          <ac:grpSpMkLst>
            <pc:docMk/>
            <pc:sldMk cId="1001549701" sldId="6060"/>
            <ac:grpSpMk id="28" creationId="{8D910C09-B3A7-FD2D-084E-DDA232A77AE5}"/>
          </ac:grpSpMkLst>
        </pc:grpChg>
        <pc:grpChg chg="add mod">
          <ac:chgData name="松浦英宗" userId="9b03fd3a-662f-49ff-9af1-1b93cf7aab22" providerId="ADAL" clId="{56E9DFAE-DDAD-4FCA-8AED-56B2D15DB479}" dt="2026-02-24T01:00:17.945" v="21400" actId="164"/>
          <ac:grpSpMkLst>
            <pc:docMk/>
            <pc:sldMk cId="1001549701" sldId="6060"/>
            <ac:grpSpMk id="32" creationId="{7AF310D8-6838-27AA-7C40-8F2B6703EBC6}"/>
          </ac:grpSpMkLst>
        </pc:grpChg>
        <pc:grpChg chg="add mod">
          <ac:chgData name="松浦英宗" userId="9b03fd3a-662f-49ff-9af1-1b93cf7aab22" providerId="ADAL" clId="{56E9DFAE-DDAD-4FCA-8AED-56B2D15DB479}" dt="2026-02-24T00:57:59.764" v="21372" actId="164"/>
          <ac:grpSpMkLst>
            <pc:docMk/>
            <pc:sldMk cId="1001549701" sldId="6060"/>
            <ac:grpSpMk id="36" creationId="{1C4120D5-0D05-78D7-7779-666CB8B2E605}"/>
          </ac:grpSpMkLst>
        </pc:grpChg>
        <pc:grpChg chg="add mod">
          <ac:chgData name="松浦英宗" userId="9b03fd3a-662f-49ff-9af1-1b93cf7aab22" providerId="ADAL" clId="{56E9DFAE-DDAD-4FCA-8AED-56B2D15DB479}" dt="2026-02-24T00:58:23.296" v="21377" actId="164"/>
          <ac:grpSpMkLst>
            <pc:docMk/>
            <pc:sldMk cId="1001549701" sldId="6060"/>
            <ac:grpSpMk id="37" creationId="{DCA7F112-268D-F273-60F0-8CFC18C5549C}"/>
          </ac:grpSpMkLst>
        </pc:grpChg>
        <pc:grpChg chg="add mod">
          <ac:chgData name="松浦英宗" userId="9b03fd3a-662f-49ff-9af1-1b93cf7aab22" providerId="ADAL" clId="{56E9DFAE-DDAD-4FCA-8AED-56B2D15DB479}" dt="2026-02-24T01:00:39.731" v="21415" actId="1036"/>
          <ac:grpSpMkLst>
            <pc:docMk/>
            <pc:sldMk cId="1001549701" sldId="6060"/>
            <ac:grpSpMk id="38" creationId="{A8911F57-9BE2-E8E9-B357-DA552FC7F1F4}"/>
          </ac:grpSpMkLst>
        </pc:grpChg>
        <pc:grpChg chg="add del mod">
          <ac:chgData name="松浦英宗" userId="9b03fd3a-662f-49ff-9af1-1b93cf7aab22" providerId="ADAL" clId="{56E9DFAE-DDAD-4FCA-8AED-56B2D15DB479}" dt="2026-02-24T01:01:09.640" v="21422" actId="165"/>
          <ac:grpSpMkLst>
            <pc:docMk/>
            <pc:sldMk cId="1001549701" sldId="6060"/>
            <ac:grpSpMk id="39" creationId="{5E8C0E9C-4108-ED02-0B5F-1665E4F1645A}"/>
          </ac:grpSpMkLst>
        </pc:grpChg>
        <pc:grpChg chg="add mod">
          <ac:chgData name="松浦英宗" userId="9b03fd3a-662f-49ff-9af1-1b93cf7aab22" providerId="ADAL" clId="{56E9DFAE-DDAD-4FCA-8AED-56B2D15DB479}" dt="2026-02-24T01:01:06.873" v="21421" actId="14100"/>
          <ac:grpSpMkLst>
            <pc:docMk/>
            <pc:sldMk cId="1001549701" sldId="6060"/>
            <ac:grpSpMk id="40" creationId="{2B2828C3-F97D-4E11-495E-7DAC358D3E9E}"/>
          </ac:grpSpMkLst>
        </pc:grpChg>
        <pc:grpChg chg="mod ord">
          <ac:chgData name="松浦英宗" userId="9b03fd3a-662f-49ff-9af1-1b93cf7aab22" providerId="ADAL" clId="{56E9DFAE-DDAD-4FCA-8AED-56B2D15DB479}" dt="2026-02-24T01:07:14.310" v="21465" actId="166"/>
          <ac:grpSpMkLst>
            <pc:docMk/>
            <pc:sldMk cId="1001549701" sldId="6060"/>
            <ac:grpSpMk id="41" creationId="{59DE16F4-989B-EA56-9FEB-D116D7895A9B}"/>
          </ac:grpSpMkLst>
        </pc:grpChg>
        <pc:picChg chg="add del mod">
          <ac:chgData name="松浦英宗" userId="9b03fd3a-662f-49ff-9af1-1b93cf7aab22" providerId="ADAL" clId="{56E9DFAE-DDAD-4FCA-8AED-56B2D15DB479}" dt="2026-02-24T01:08:20.973" v="21488" actId="478"/>
          <ac:picMkLst>
            <pc:docMk/>
            <pc:sldMk cId="1001549701" sldId="6060"/>
            <ac:picMk id="43" creationId="{4FED9098-10E4-69BF-1A20-2777030F1D2E}"/>
          </ac:picMkLst>
        </pc:picChg>
        <pc:picChg chg="add mod modCrop">
          <ac:chgData name="松浦英宗" userId="9b03fd3a-662f-49ff-9af1-1b93cf7aab22" providerId="ADAL" clId="{56E9DFAE-DDAD-4FCA-8AED-56B2D15DB479}" dt="2026-02-24T01:12:07.269" v="21501" actId="1037"/>
          <ac:picMkLst>
            <pc:docMk/>
            <pc:sldMk cId="1001549701" sldId="6060"/>
            <ac:picMk id="45" creationId="{20874EB0-7B72-F467-A2E9-8E6E2A093517}"/>
          </ac:picMkLst>
        </pc:picChg>
        <pc:cxnChg chg="add mod">
          <ac:chgData name="松浦英宗" userId="9b03fd3a-662f-49ff-9af1-1b93cf7aab22" providerId="ADAL" clId="{56E9DFAE-DDAD-4FCA-8AED-56B2D15DB479}" dt="2026-02-24T01:01:02.667" v="21420" actId="164"/>
          <ac:cxnSpMkLst>
            <pc:docMk/>
            <pc:sldMk cId="1001549701" sldId="6060"/>
            <ac:cxnSpMk id="6" creationId="{043A8ED8-3747-26EA-28F0-C189F77F9905}"/>
          </ac:cxnSpMkLst>
        </pc:cxnChg>
        <pc:cxnChg chg="add mod">
          <ac:chgData name="松浦英宗" userId="9b03fd3a-662f-49ff-9af1-1b93cf7aab22" providerId="ADAL" clId="{56E9DFAE-DDAD-4FCA-8AED-56B2D15DB479}" dt="2026-02-24T01:01:02.667" v="21420" actId="164"/>
          <ac:cxnSpMkLst>
            <pc:docMk/>
            <pc:sldMk cId="1001549701" sldId="6060"/>
            <ac:cxnSpMk id="11" creationId="{A7A6705D-0019-723B-A653-045955EA0696}"/>
          </ac:cxnSpMkLst>
        </pc:cxnChg>
        <pc:cxnChg chg="add del mod">
          <ac:chgData name="松浦英宗" userId="9b03fd3a-662f-49ff-9af1-1b93cf7aab22" providerId="ADAL" clId="{56E9DFAE-DDAD-4FCA-8AED-56B2D15DB479}" dt="2026-02-24T00:50:16.658" v="21078" actId="478"/>
          <ac:cxnSpMkLst>
            <pc:docMk/>
            <pc:sldMk cId="1001549701" sldId="6060"/>
            <ac:cxnSpMk id="15" creationId="{C7594A2A-A202-B1EC-E199-0A429D3C17E8}"/>
          </ac:cxnSpMkLst>
        </pc:cxnChg>
        <pc:cxnChg chg="add mod">
          <ac:chgData name="松浦英宗" userId="9b03fd3a-662f-49ff-9af1-1b93cf7aab22" providerId="ADAL" clId="{56E9DFAE-DDAD-4FCA-8AED-56B2D15DB479}" dt="2026-02-24T01:01:02.667" v="21420" actId="164"/>
          <ac:cxnSpMkLst>
            <pc:docMk/>
            <pc:sldMk cId="1001549701" sldId="6060"/>
            <ac:cxnSpMk id="19" creationId="{8B488CF6-5FF3-1CC0-5735-F5F603483806}"/>
          </ac:cxnSpMkLst>
        </pc:cxnChg>
        <pc:cxnChg chg="add mod">
          <ac:chgData name="松浦英宗" userId="9b03fd3a-662f-49ff-9af1-1b93cf7aab22" providerId="ADAL" clId="{56E9DFAE-DDAD-4FCA-8AED-56B2D15DB479}" dt="2026-02-24T01:01:02.667" v="21420" actId="164"/>
          <ac:cxnSpMkLst>
            <pc:docMk/>
            <pc:sldMk cId="1001549701" sldId="6060"/>
            <ac:cxnSpMk id="23" creationId="{E4539D4D-FE77-F8DF-72AD-DA85AE4F4960}"/>
          </ac:cxnSpMkLst>
        </pc:cxnChg>
        <pc:cxnChg chg="add mod">
          <ac:chgData name="松浦英宗" userId="9b03fd3a-662f-49ff-9af1-1b93cf7aab22" providerId="ADAL" clId="{56E9DFAE-DDAD-4FCA-8AED-56B2D15DB479}" dt="2026-02-24T01:01:02.667" v="21420" actId="164"/>
          <ac:cxnSpMkLst>
            <pc:docMk/>
            <pc:sldMk cId="1001549701" sldId="6060"/>
            <ac:cxnSpMk id="27" creationId="{4F94EC78-586E-1CA7-C88A-E1D43730267D}"/>
          </ac:cxnSpMkLst>
        </pc:cxnChg>
        <pc:cxnChg chg="add mod">
          <ac:chgData name="松浦英宗" userId="9b03fd3a-662f-49ff-9af1-1b93cf7aab22" providerId="ADAL" clId="{56E9DFAE-DDAD-4FCA-8AED-56B2D15DB479}" dt="2026-02-24T01:01:02.667" v="21420" actId="164"/>
          <ac:cxnSpMkLst>
            <pc:docMk/>
            <pc:sldMk cId="1001549701" sldId="6060"/>
            <ac:cxnSpMk id="31" creationId="{673FB127-A0C2-7F37-DF78-9551044A9554}"/>
          </ac:cxnSpMkLst>
        </pc:cxnChg>
        <pc:cxnChg chg="add del mod">
          <ac:chgData name="松浦英宗" userId="9b03fd3a-662f-49ff-9af1-1b93cf7aab22" providerId="ADAL" clId="{56E9DFAE-DDAD-4FCA-8AED-56B2D15DB479}" dt="2026-02-24T00:55:50.525" v="21332" actId="478"/>
          <ac:cxnSpMkLst>
            <pc:docMk/>
            <pc:sldMk cId="1001549701" sldId="6060"/>
            <ac:cxnSpMk id="35" creationId="{F6DFACF1-7C22-8752-023A-163D507B2936}"/>
          </ac:cxnSpMkLst>
        </pc:cxnChg>
      </pc:sldChg>
      <pc:sldChg chg="addSp modSp add del mod ord">
        <pc:chgData name="松浦英宗" userId="9b03fd3a-662f-49ff-9af1-1b93cf7aab22" providerId="ADAL" clId="{56E9DFAE-DDAD-4FCA-8AED-56B2D15DB479}" dt="2026-02-24T04:14:18.375" v="23379" actId="47"/>
        <pc:sldMkLst>
          <pc:docMk/>
          <pc:sldMk cId="4001970296" sldId="6061"/>
        </pc:sldMkLst>
        <pc:spChg chg="mod">
          <ac:chgData name="松浦英宗" userId="9b03fd3a-662f-49ff-9af1-1b93cf7aab22" providerId="ADAL" clId="{56E9DFAE-DDAD-4FCA-8AED-56B2D15DB479}" dt="2026-02-24T01:29:32.025" v="21739" actId="113"/>
          <ac:spMkLst>
            <pc:docMk/>
            <pc:sldMk cId="4001970296" sldId="6061"/>
            <ac:spMk id="2" creationId="{935720E8-38F3-0541-1006-1C5CBC506FBE}"/>
          </ac:spMkLst>
        </pc:spChg>
        <pc:spChg chg="mod">
          <ac:chgData name="松浦英宗" userId="9b03fd3a-662f-49ff-9af1-1b93cf7aab22" providerId="ADAL" clId="{56E9DFAE-DDAD-4FCA-8AED-56B2D15DB479}" dt="2026-02-24T01:29:31.653" v="21738" actId="113"/>
          <ac:spMkLst>
            <pc:docMk/>
            <pc:sldMk cId="4001970296" sldId="6061"/>
            <ac:spMk id="3" creationId="{34B52BA4-E904-9889-6C6B-20887F2F45A1}"/>
          </ac:spMkLst>
        </pc:spChg>
        <pc:spChg chg="add mod">
          <ac:chgData name="松浦英宗" userId="9b03fd3a-662f-49ff-9af1-1b93cf7aab22" providerId="ADAL" clId="{56E9DFAE-DDAD-4FCA-8AED-56B2D15DB479}" dt="2026-02-24T01:29:32.025" v="21739" actId="113"/>
          <ac:spMkLst>
            <pc:docMk/>
            <pc:sldMk cId="4001970296" sldId="6061"/>
            <ac:spMk id="4" creationId="{E7DD53FC-BCEC-C721-77F3-C05406363148}"/>
          </ac:spMkLst>
        </pc:spChg>
        <pc:spChg chg="add mod">
          <ac:chgData name="松浦英宗" userId="9b03fd3a-662f-49ff-9af1-1b93cf7aab22" providerId="ADAL" clId="{56E9DFAE-DDAD-4FCA-8AED-56B2D15DB479}" dt="2026-02-24T01:29:12.046" v="21733" actId="207"/>
          <ac:spMkLst>
            <pc:docMk/>
            <pc:sldMk cId="4001970296" sldId="6061"/>
            <ac:spMk id="6" creationId="{0571FAC4-49B3-BB08-6EB2-D3A7D2504BA4}"/>
          </ac:spMkLst>
        </pc:spChg>
        <pc:grpChg chg="add mod ord">
          <ac:chgData name="松浦英宗" userId="9b03fd3a-662f-49ff-9af1-1b93cf7aab22" providerId="ADAL" clId="{56E9DFAE-DDAD-4FCA-8AED-56B2D15DB479}" dt="2026-02-24T01:29:27.515" v="21734" actId="14100"/>
          <ac:grpSpMkLst>
            <pc:docMk/>
            <pc:sldMk cId="4001970296" sldId="6061"/>
            <ac:grpSpMk id="5" creationId="{64434838-6633-0DD7-ED8D-365359E72EA8}"/>
          </ac:grpSpMkLst>
        </pc:grpChg>
        <pc:grpChg chg="add mod">
          <ac:chgData name="松浦英宗" userId="9b03fd3a-662f-49ff-9af1-1b93cf7aab22" providerId="ADAL" clId="{56E9DFAE-DDAD-4FCA-8AED-56B2D15DB479}" dt="2026-02-24T01:29:07.230" v="21731" actId="164"/>
          <ac:grpSpMkLst>
            <pc:docMk/>
            <pc:sldMk cId="4001970296" sldId="6061"/>
            <ac:grpSpMk id="9" creationId="{EB8E2BF7-4A3A-3079-3E4E-4752D6CD3884}"/>
          </ac:grpSpMkLst>
        </pc:grpChg>
        <pc:picChg chg="add mod ord modCrop">
          <ac:chgData name="松浦英宗" userId="9b03fd3a-662f-49ff-9af1-1b93cf7aab22" providerId="ADAL" clId="{56E9DFAE-DDAD-4FCA-8AED-56B2D15DB479}" dt="2026-02-24T01:29:07.230" v="21731" actId="164"/>
          <ac:picMkLst>
            <pc:docMk/>
            <pc:sldMk cId="4001970296" sldId="6061"/>
            <ac:picMk id="8" creationId="{F0EE2217-1326-402A-A52F-FFA76E184C6B}"/>
          </ac:picMkLst>
        </pc:picChg>
      </pc:sldChg>
      <pc:sldChg chg="addSp modSp add del mod ord">
        <pc:chgData name="松浦英宗" userId="9b03fd3a-662f-49ff-9af1-1b93cf7aab22" providerId="ADAL" clId="{56E9DFAE-DDAD-4FCA-8AED-56B2D15DB479}" dt="2026-02-24T04:14:18.375" v="23379" actId="47"/>
        <pc:sldMkLst>
          <pc:docMk/>
          <pc:sldMk cId="1975301637" sldId="6062"/>
        </pc:sldMkLst>
        <pc:spChg chg="mod">
          <ac:chgData name="松浦英宗" userId="9b03fd3a-662f-49ff-9af1-1b93cf7aab22" providerId="ADAL" clId="{56E9DFAE-DDAD-4FCA-8AED-56B2D15DB479}" dt="2026-02-24T01:50:22.521" v="22022" actId="20577"/>
          <ac:spMkLst>
            <pc:docMk/>
            <pc:sldMk cId="1975301637" sldId="6062"/>
            <ac:spMk id="3" creationId="{4DEAED07-BDBE-224B-2E07-5077288A9681}"/>
          </ac:spMkLst>
        </pc:spChg>
        <pc:spChg chg="add mod ord">
          <ac:chgData name="松浦英宗" userId="9b03fd3a-662f-49ff-9af1-1b93cf7aab22" providerId="ADAL" clId="{56E9DFAE-DDAD-4FCA-8AED-56B2D15DB479}" dt="2026-02-24T01:44:39.003" v="21742" actId="207"/>
          <ac:spMkLst>
            <pc:docMk/>
            <pc:sldMk cId="1975301637" sldId="6062"/>
            <ac:spMk id="4" creationId="{4F9728B9-6BBA-FBD9-4C60-8B6AE29D666B}"/>
          </ac:spMkLst>
        </pc:spChg>
        <pc:spChg chg="add mod">
          <ac:chgData name="松浦英宗" userId="9b03fd3a-662f-49ff-9af1-1b93cf7aab22" providerId="ADAL" clId="{56E9DFAE-DDAD-4FCA-8AED-56B2D15DB479}" dt="2026-02-24T01:50:26.447" v="22023"/>
          <ac:spMkLst>
            <pc:docMk/>
            <pc:sldMk cId="1975301637" sldId="6062"/>
            <ac:spMk id="5" creationId="{48B3D12D-F1F9-A16F-84F7-C93EACEC73FE}"/>
          </ac:spMkLst>
        </pc:spChg>
        <pc:spChg chg="add mod">
          <ac:chgData name="松浦英宗" userId="9b03fd3a-662f-49ff-9af1-1b93cf7aab22" providerId="ADAL" clId="{56E9DFAE-DDAD-4FCA-8AED-56B2D15DB479}" dt="2026-02-24T01:45:56.224" v="21780" actId="164"/>
          <ac:spMkLst>
            <pc:docMk/>
            <pc:sldMk cId="1975301637" sldId="6062"/>
            <ac:spMk id="7" creationId="{8B155805-E1AA-EDB4-765D-D4411E35583A}"/>
          </ac:spMkLst>
        </pc:spChg>
        <pc:spChg chg="mod">
          <ac:chgData name="松浦英宗" userId="9b03fd3a-662f-49ff-9af1-1b93cf7aab22" providerId="ADAL" clId="{56E9DFAE-DDAD-4FCA-8AED-56B2D15DB479}" dt="2026-02-24T01:50:28.262" v="22024"/>
          <ac:spMkLst>
            <pc:docMk/>
            <pc:sldMk cId="1975301637" sldId="6062"/>
            <ac:spMk id="10" creationId="{4C961383-C64E-B458-15BA-41E59B22EE4C}"/>
          </ac:spMkLst>
        </pc:spChg>
        <pc:spChg chg="mod">
          <ac:chgData name="松浦英宗" userId="9b03fd3a-662f-49ff-9af1-1b93cf7aab22" providerId="ADAL" clId="{56E9DFAE-DDAD-4FCA-8AED-56B2D15DB479}" dt="2026-02-24T01:50:29.773" v="22025"/>
          <ac:spMkLst>
            <pc:docMk/>
            <pc:sldMk cId="1975301637" sldId="6062"/>
            <ac:spMk id="11" creationId="{5C44D1D9-5BE8-B977-6281-C998CD048251}"/>
          </ac:spMkLst>
        </pc:spChg>
        <pc:spChg chg="mod">
          <ac:chgData name="松浦英宗" userId="9b03fd3a-662f-49ff-9af1-1b93cf7aab22" providerId="ADAL" clId="{56E9DFAE-DDAD-4FCA-8AED-56B2D15DB479}" dt="2026-02-24T01:46:13.696" v="21784" actId="1076"/>
          <ac:spMkLst>
            <pc:docMk/>
            <pc:sldMk cId="1975301637" sldId="6062"/>
            <ac:spMk id="12" creationId="{DB8BACF2-E354-1A60-13E0-094B34ABE150}"/>
          </ac:spMkLst>
        </pc:spChg>
        <pc:spChg chg="mod">
          <ac:chgData name="松浦英宗" userId="9b03fd3a-662f-49ff-9af1-1b93cf7aab22" providerId="ADAL" clId="{56E9DFAE-DDAD-4FCA-8AED-56B2D15DB479}" dt="2026-02-24T01:50:33.049" v="22027"/>
          <ac:spMkLst>
            <pc:docMk/>
            <pc:sldMk cId="1975301637" sldId="6062"/>
            <ac:spMk id="14" creationId="{998C84DF-D44C-A170-FDDB-2384B13DDCF7}"/>
          </ac:spMkLst>
        </pc:spChg>
        <pc:spChg chg="mod">
          <ac:chgData name="松浦英宗" userId="9b03fd3a-662f-49ff-9af1-1b93cf7aab22" providerId="ADAL" clId="{56E9DFAE-DDAD-4FCA-8AED-56B2D15DB479}" dt="2026-02-24T01:50:31.141" v="22026"/>
          <ac:spMkLst>
            <pc:docMk/>
            <pc:sldMk cId="1975301637" sldId="6062"/>
            <ac:spMk id="15" creationId="{A89E4EC4-5288-3DB5-4674-7510BBABC638}"/>
          </ac:spMkLst>
        </pc:spChg>
        <pc:spChg chg="mod">
          <ac:chgData name="松浦英宗" userId="9b03fd3a-662f-49ff-9af1-1b93cf7aab22" providerId="ADAL" clId="{56E9DFAE-DDAD-4FCA-8AED-56B2D15DB479}" dt="2026-02-24T01:46:23.834" v="21785" actId="571"/>
          <ac:spMkLst>
            <pc:docMk/>
            <pc:sldMk cId="1975301637" sldId="6062"/>
            <ac:spMk id="16" creationId="{1797D34A-4BB6-9F5D-F941-A37BFBC245A7}"/>
          </ac:spMkLst>
        </pc:spChg>
        <pc:spChg chg="add mod">
          <ac:chgData name="松浦英宗" userId="9b03fd3a-662f-49ff-9af1-1b93cf7aab22" providerId="ADAL" clId="{56E9DFAE-DDAD-4FCA-8AED-56B2D15DB479}" dt="2026-02-24T01:48:47.470" v="21943" actId="12788"/>
          <ac:spMkLst>
            <pc:docMk/>
            <pc:sldMk cId="1975301637" sldId="6062"/>
            <ac:spMk id="18" creationId="{9771C783-5F0A-4A30-6A15-167420C3E4E4}"/>
          </ac:spMkLst>
        </pc:spChg>
        <pc:grpChg chg="add mod">
          <ac:chgData name="松浦英宗" userId="9b03fd3a-662f-49ff-9af1-1b93cf7aab22" providerId="ADAL" clId="{56E9DFAE-DDAD-4FCA-8AED-56B2D15DB479}" dt="2026-02-24T01:45:43.144" v="21777" actId="164"/>
          <ac:grpSpMkLst>
            <pc:docMk/>
            <pc:sldMk cId="1975301637" sldId="6062"/>
            <ac:grpSpMk id="6" creationId="{C64D52D4-A359-AD7A-F12C-592DF4D711AE}"/>
          </ac:grpSpMkLst>
        </pc:grpChg>
        <pc:grpChg chg="add mod">
          <ac:chgData name="松浦英宗" userId="9b03fd3a-662f-49ff-9af1-1b93cf7aab22" providerId="ADAL" clId="{56E9DFAE-DDAD-4FCA-8AED-56B2D15DB479}" dt="2026-02-24T01:46:26.882" v="21787" actId="164"/>
          <ac:grpSpMkLst>
            <pc:docMk/>
            <pc:sldMk cId="1975301637" sldId="6062"/>
            <ac:grpSpMk id="8" creationId="{8EE52BFE-51EE-977D-E28B-27EAD27A3879}"/>
          </ac:grpSpMkLst>
        </pc:grpChg>
        <pc:grpChg chg="add mod">
          <ac:chgData name="松浦英宗" userId="9b03fd3a-662f-49ff-9af1-1b93cf7aab22" providerId="ADAL" clId="{56E9DFAE-DDAD-4FCA-8AED-56B2D15DB479}" dt="2026-02-24T01:46:26.882" v="21787" actId="164"/>
          <ac:grpSpMkLst>
            <pc:docMk/>
            <pc:sldMk cId="1975301637" sldId="6062"/>
            <ac:grpSpMk id="9" creationId="{C00FDB9D-0D61-441D-56FA-AD2C3D115B59}"/>
          </ac:grpSpMkLst>
        </pc:grpChg>
        <pc:grpChg chg="add mod">
          <ac:chgData name="松浦英宗" userId="9b03fd3a-662f-49ff-9af1-1b93cf7aab22" providerId="ADAL" clId="{56E9DFAE-DDAD-4FCA-8AED-56B2D15DB479}" dt="2026-02-24T01:46:26.882" v="21787" actId="164"/>
          <ac:grpSpMkLst>
            <pc:docMk/>
            <pc:sldMk cId="1975301637" sldId="6062"/>
            <ac:grpSpMk id="13" creationId="{DB388845-009E-29D1-6E1A-E5ABA2B7D6DF}"/>
          </ac:grpSpMkLst>
        </pc:grpChg>
        <pc:grpChg chg="add mod">
          <ac:chgData name="松浦英宗" userId="9b03fd3a-662f-49ff-9af1-1b93cf7aab22" providerId="ADAL" clId="{56E9DFAE-DDAD-4FCA-8AED-56B2D15DB479}" dt="2026-02-24T01:48:40.281" v="21931" actId="1035"/>
          <ac:grpSpMkLst>
            <pc:docMk/>
            <pc:sldMk cId="1975301637" sldId="6062"/>
            <ac:grpSpMk id="17" creationId="{69F71ABF-9AC3-4111-F751-4721D61BEC1E}"/>
          </ac:grpSpMkLst>
        </pc:grpChg>
      </pc:sldChg>
      <pc:sldChg chg="addSp delSp modSp add del mod">
        <pc:chgData name="松浦英宗" userId="9b03fd3a-662f-49ff-9af1-1b93cf7aab22" providerId="ADAL" clId="{56E9DFAE-DDAD-4FCA-8AED-56B2D15DB479}" dt="2026-02-24T04:14:18.375" v="23379" actId="47"/>
        <pc:sldMkLst>
          <pc:docMk/>
          <pc:sldMk cId="2348181325" sldId="6063"/>
        </pc:sldMkLst>
        <pc:spChg chg="del">
          <ac:chgData name="松浦英宗" userId="9b03fd3a-662f-49ff-9af1-1b93cf7aab22" providerId="ADAL" clId="{56E9DFAE-DDAD-4FCA-8AED-56B2D15DB479}" dt="2026-02-24T01:59:03.092" v="22181" actId="478"/>
          <ac:spMkLst>
            <pc:docMk/>
            <pc:sldMk cId="2348181325" sldId="6063"/>
            <ac:spMk id="2" creationId="{29D73D6E-F7D9-9C9E-FAF3-7D68324969E5}"/>
          </ac:spMkLst>
        </pc:spChg>
        <pc:spChg chg="mod">
          <ac:chgData name="松浦英宗" userId="9b03fd3a-662f-49ff-9af1-1b93cf7aab22" providerId="ADAL" clId="{56E9DFAE-DDAD-4FCA-8AED-56B2D15DB479}" dt="2026-02-24T02:03:33.141" v="22343" actId="948"/>
          <ac:spMkLst>
            <pc:docMk/>
            <pc:sldMk cId="2348181325" sldId="6063"/>
            <ac:spMk id="3" creationId="{7F173E9D-78D8-AEFB-0E59-FD201F627148}"/>
          </ac:spMkLst>
        </pc:spChg>
        <pc:spChg chg="add del mod ord">
          <ac:chgData name="松浦英宗" userId="9b03fd3a-662f-49ff-9af1-1b93cf7aab22" providerId="ADAL" clId="{56E9DFAE-DDAD-4FCA-8AED-56B2D15DB479}" dt="2026-02-24T01:55:10.110" v="22030" actId="478"/>
          <ac:spMkLst>
            <pc:docMk/>
            <pc:sldMk cId="2348181325" sldId="6063"/>
            <ac:spMk id="4" creationId="{31CD4D82-FE6D-5DD3-4C75-3A468601F3C2}"/>
          </ac:spMkLst>
        </pc:spChg>
        <pc:spChg chg="add mod ord">
          <ac:chgData name="松浦英宗" userId="9b03fd3a-662f-49ff-9af1-1b93cf7aab22" providerId="ADAL" clId="{56E9DFAE-DDAD-4FCA-8AED-56B2D15DB479}" dt="2026-02-24T02:02:35.589" v="22334" actId="207"/>
          <ac:spMkLst>
            <pc:docMk/>
            <pc:sldMk cId="2348181325" sldId="6063"/>
            <ac:spMk id="5" creationId="{97B6C210-1B01-A74C-FBC9-977F86A53601}"/>
          </ac:spMkLst>
        </pc:spChg>
        <pc:spChg chg="add mod">
          <ac:chgData name="松浦英宗" userId="9b03fd3a-662f-49ff-9af1-1b93cf7aab22" providerId="ADAL" clId="{56E9DFAE-DDAD-4FCA-8AED-56B2D15DB479}" dt="2026-02-24T01:59:20.106" v="22203" actId="165"/>
          <ac:spMkLst>
            <pc:docMk/>
            <pc:sldMk cId="2348181325" sldId="6063"/>
            <ac:spMk id="6" creationId="{1A98010E-1F4B-9107-F4E9-8D12DCECE489}"/>
          </ac:spMkLst>
        </pc:spChg>
        <pc:spChg chg="add mod">
          <ac:chgData name="松浦英宗" userId="9b03fd3a-662f-49ff-9af1-1b93cf7aab22" providerId="ADAL" clId="{56E9DFAE-DDAD-4FCA-8AED-56B2D15DB479}" dt="2026-02-24T02:01:53.854" v="22305" actId="403"/>
          <ac:spMkLst>
            <pc:docMk/>
            <pc:sldMk cId="2348181325" sldId="6063"/>
            <ac:spMk id="7" creationId="{FC139BD4-9E81-0395-49C7-B9C393986E3B}"/>
          </ac:spMkLst>
        </pc:spChg>
        <pc:spChg chg="add mod">
          <ac:chgData name="松浦英宗" userId="9b03fd3a-662f-49ff-9af1-1b93cf7aab22" providerId="ADAL" clId="{56E9DFAE-DDAD-4FCA-8AED-56B2D15DB479}" dt="2026-02-24T02:01:58.533" v="22312" actId="1035"/>
          <ac:spMkLst>
            <pc:docMk/>
            <pc:sldMk cId="2348181325" sldId="6063"/>
            <ac:spMk id="8" creationId="{D56D0A6E-0DC0-1776-9104-75468531969D}"/>
          </ac:spMkLst>
        </pc:spChg>
        <pc:spChg chg="mod">
          <ac:chgData name="松浦英宗" userId="9b03fd3a-662f-49ff-9af1-1b93cf7aab22" providerId="ADAL" clId="{56E9DFAE-DDAD-4FCA-8AED-56B2D15DB479}" dt="2026-02-24T01:59:20.106" v="22203" actId="165"/>
          <ac:spMkLst>
            <pc:docMk/>
            <pc:sldMk cId="2348181325" sldId="6063"/>
            <ac:spMk id="11" creationId="{C2DB2564-0177-61F4-5978-C3C0F6FE15F8}"/>
          </ac:spMkLst>
        </pc:spChg>
        <pc:spChg chg="mod">
          <ac:chgData name="松浦英宗" userId="9b03fd3a-662f-49ff-9af1-1b93cf7aab22" providerId="ADAL" clId="{56E9DFAE-DDAD-4FCA-8AED-56B2D15DB479}" dt="2026-02-24T02:01:53.854" v="22305" actId="403"/>
          <ac:spMkLst>
            <pc:docMk/>
            <pc:sldMk cId="2348181325" sldId="6063"/>
            <ac:spMk id="12" creationId="{F52A385A-CF93-DB3D-874C-5195F17967F6}"/>
          </ac:spMkLst>
        </pc:spChg>
        <pc:spChg chg="mod">
          <ac:chgData name="松浦英宗" userId="9b03fd3a-662f-49ff-9af1-1b93cf7aab22" providerId="ADAL" clId="{56E9DFAE-DDAD-4FCA-8AED-56B2D15DB479}" dt="2026-02-24T02:01:58.533" v="22312" actId="1035"/>
          <ac:spMkLst>
            <pc:docMk/>
            <pc:sldMk cId="2348181325" sldId="6063"/>
            <ac:spMk id="13" creationId="{94F4ACAF-0BD1-A20F-6B7D-3AC1421B6C56}"/>
          </ac:spMkLst>
        </pc:spChg>
        <pc:spChg chg="add mod">
          <ac:chgData name="松浦英宗" userId="9b03fd3a-662f-49ff-9af1-1b93cf7aab22" providerId="ADAL" clId="{56E9DFAE-DDAD-4FCA-8AED-56B2D15DB479}" dt="2026-02-24T02:04:44.149" v="22424" actId="404"/>
          <ac:spMkLst>
            <pc:docMk/>
            <pc:sldMk cId="2348181325" sldId="6063"/>
            <ac:spMk id="16" creationId="{92F6FFCE-5597-7783-5914-1987B57C5091}"/>
          </ac:spMkLst>
        </pc:spChg>
        <pc:spChg chg="add mod">
          <ac:chgData name="松浦英宗" userId="9b03fd3a-662f-49ff-9af1-1b93cf7aab22" providerId="ADAL" clId="{56E9DFAE-DDAD-4FCA-8AED-56B2D15DB479}" dt="2026-02-24T02:04:44.149" v="22424" actId="404"/>
          <ac:spMkLst>
            <pc:docMk/>
            <pc:sldMk cId="2348181325" sldId="6063"/>
            <ac:spMk id="17" creationId="{CB34CC47-36E1-1BCA-34A9-86EB4B12D078}"/>
          </ac:spMkLst>
        </pc:spChg>
        <pc:grpChg chg="add mod topLvl">
          <ac:chgData name="松浦英宗" userId="9b03fd3a-662f-49ff-9af1-1b93cf7aab22" providerId="ADAL" clId="{56E9DFAE-DDAD-4FCA-8AED-56B2D15DB479}" dt="2026-02-24T01:59:27.189" v="22206" actId="164"/>
          <ac:grpSpMkLst>
            <pc:docMk/>
            <pc:sldMk cId="2348181325" sldId="6063"/>
            <ac:grpSpMk id="9" creationId="{BCEF3ABE-0055-0ECE-1B71-35A0A0F515A7}"/>
          </ac:grpSpMkLst>
        </pc:grpChg>
        <pc:grpChg chg="add mod topLvl">
          <ac:chgData name="松浦英宗" userId="9b03fd3a-662f-49ff-9af1-1b93cf7aab22" providerId="ADAL" clId="{56E9DFAE-DDAD-4FCA-8AED-56B2D15DB479}" dt="2026-02-24T01:59:27.189" v="22206" actId="164"/>
          <ac:grpSpMkLst>
            <pc:docMk/>
            <pc:sldMk cId="2348181325" sldId="6063"/>
            <ac:grpSpMk id="10" creationId="{9273CA5A-8D23-973D-2D76-4F63574249F4}"/>
          </ac:grpSpMkLst>
        </pc:grpChg>
        <pc:grpChg chg="add del mod">
          <ac:chgData name="松浦英宗" userId="9b03fd3a-662f-49ff-9af1-1b93cf7aab22" providerId="ADAL" clId="{56E9DFAE-DDAD-4FCA-8AED-56B2D15DB479}" dt="2026-02-24T01:59:20.106" v="22203" actId="165"/>
          <ac:grpSpMkLst>
            <pc:docMk/>
            <pc:sldMk cId="2348181325" sldId="6063"/>
            <ac:grpSpMk id="14" creationId="{46DB77D1-038B-980E-D25E-5713E770036A}"/>
          </ac:grpSpMkLst>
        </pc:grpChg>
        <pc:grpChg chg="add mod">
          <ac:chgData name="松浦英宗" userId="9b03fd3a-662f-49ff-9af1-1b93cf7aab22" providerId="ADAL" clId="{56E9DFAE-DDAD-4FCA-8AED-56B2D15DB479}" dt="2026-02-24T01:59:28.261" v="22207" actId="12788"/>
          <ac:grpSpMkLst>
            <pc:docMk/>
            <pc:sldMk cId="2348181325" sldId="6063"/>
            <ac:grpSpMk id="15" creationId="{A6920D99-326B-6988-B7A0-EA02576B829B}"/>
          </ac:grpSpMkLst>
        </pc:grpChg>
      </pc:sldChg>
      <pc:sldChg chg="addSp delSp modSp add del mod ord">
        <pc:chgData name="松浦英宗" userId="9b03fd3a-662f-49ff-9af1-1b93cf7aab22" providerId="ADAL" clId="{56E9DFAE-DDAD-4FCA-8AED-56B2D15DB479}" dt="2026-02-24T04:14:18.375" v="23379" actId="47"/>
        <pc:sldMkLst>
          <pc:docMk/>
          <pc:sldMk cId="3966652722" sldId="6064"/>
        </pc:sldMkLst>
        <pc:spChg chg="mod">
          <ac:chgData name="松浦英宗" userId="9b03fd3a-662f-49ff-9af1-1b93cf7aab22" providerId="ADAL" clId="{56E9DFAE-DDAD-4FCA-8AED-56B2D15DB479}" dt="2026-02-24T02:16:44.890" v="22791" actId="2711"/>
          <ac:spMkLst>
            <pc:docMk/>
            <pc:sldMk cId="3966652722" sldId="6064"/>
            <ac:spMk id="2" creationId="{351F3739-D63E-0BB1-BB17-1364E59B8AA7}"/>
          </ac:spMkLst>
        </pc:spChg>
        <pc:spChg chg="mod">
          <ac:chgData name="松浦英宗" userId="9b03fd3a-662f-49ff-9af1-1b93cf7aab22" providerId="ADAL" clId="{56E9DFAE-DDAD-4FCA-8AED-56B2D15DB479}" dt="2026-02-24T02:15:11.093" v="22621" actId="164"/>
          <ac:spMkLst>
            <pc:docMk/>
            <pc:sldMk cId="3966652722" sldId="6064"/>
            <ac:spMk id="3" creationId="{06E117E8-9C0C-3185-F8EF-D22BB23BF20B}"/>
          </ac:spMkLst>
        </pc:spChg>
        <pc:spChg chg="add mod">
          <ac:chgData name="松浦英宗" userId="9b03fd3a-662f-49ff-9af1-1b93cf7aab22" providerId="ADAL" clId="{56E9DFAE-DDAD-4FCA-8AED-56B2D15DB479}" dt="2026-02-24T02:16:57.725" v="22818" actId="1036"/>
          <ac:spMkLst>
            <pc:docMk/>
            <pc:sldMk cId="3966652722" sldId="6064"/>
            <ac:spMk id="4" creationId="{3BFD4ED6-A47D-B6B2-5126-5B94794AE3B9}"/>
          </ac:spMkLst>
        </pc:spChg>
        <pc:spChg chg="add del mod ord">
          <ac:chgData name="松浦英宗" userId="9b03fd3a-662f-49ff-9af1-1b93cf7aab22" providerId="ADAL" clId="{56E9DFAE-DDAD-4FCA-8AED-56B2D15DB479}" dt="2026-02-24T02:10:32.826" v="22542" actId="478"/>
          <ac:spMkLst>
            <pc:docMk/>
            <pc:sldMk cId="3966652722" sldId="6064"/>
            <ac:spMk id="5" creationId="{AE284EFA-D380-083B-F0A8-6EFC28B67EAC}"/>
          </ac:spMkLst>
        </pc:spChg>
        <pc:spChg chg="add mod">
          <ac:chgData name="松浦英宗" userId="9b03fd3a-662f-49ff-9af1-1b93cf7aab22" providerId="ADAL" clId="{56E9DFAE-DDAD-4FCA-8AED-56B2D15DB479}" dt="2026-02-24T02:16:34.629" v="22790" actId="113"/>
          <ac:spMkLst>
            <pc:docMk/>
            <pc:sldMk cId="3966652722" sldId="6064"/>
            <ac:spMk id="6" creationId="{B41EEE58-B168-B5E2-3904-1500AA2DDFE0}"/>
          </ac:spMkLst>
        </pc:spChg>
        <pc:spChg chg="add mod">
          <ac:chgData name="松浦英宗" userId="9b03fd3a-662f-49ff-9af1-1b93cf7aab22" providerId="ADAL" clId="{56E9DFAE-DDAD-4FCA-8AED-56B2D15DB479}" dt="2026-02-24T02:16:44.890" v="22791" actId="2711"/>
          <ac:spMkLst>
            <pc:docMk/>
            <pc:sldMk cId="3966652722" sldId="6064"/>
            <ac:spMk id="7" creationId="{91108E49-3A81-36F0-3E3F-50C92F032B9B}"/>
          </ac:spMkLst>
        </pc:spChg>
        <pc:spChg chg="mod">
          <ac:chgData name="松浦英宗" userId="9b03fd3a-662f-49ff-9af1-1b93cf7aab22" providerId="ADAL" clId="{56E9DFAE-DDAD-4FCA-8AED-56B2D15DB479}" dt="2026-02-24T02:16:44.890" v="22791" actId="2711"/>
          <ac:spMkLst>
            <pc:docMk/>
            <pc:sldMk cId="3966652722" sldId="6064"/>
            <ac:spMk id="10" creationId="{CC553CFE-0091-6124-AA03-7D0DB13467C5}"/>
          </ac:spMkLst>
        </pc:spChg>
        <pc:spChg chg="mod">
          <ac:chgData name="松浦英宗" userId="9b03fd3a-662f-49ff-9af1-1b93cf7aab22" providerId="ADAL" clId="{56E9DFAE-DDAD-4FCA-8AED-56B2D15DB479}" dt="2026-02-24T02:16:44.890" v="22791" actId="2711"/>
          <ac:spMkLst>
            <pc:docMk/>
            <pc:sldMk cId="3966652722" sldId="6064"/>
            <ac:spMk id="11" creationId="{C072DB38-D223-CBED-3385-76C3916E0DF3}"/>
          </ac:spMkLst>
        </pc:spChg>
        <pc:spChg chg="mod">
          <ac:chgData name="松浦英宗" userId="9b03fd3a-662f-49ff-9af1-1b93cf7aab22" providerId="ADAL" clId="{56E9DFAE-DDAD-4FCA-8AED-56B2D15DB479}" dt="2026-02-24T02:16:34.629" v="22790" actId="113"/>
          <ac:spMkLst>
            <pc:docMk/>
            <pc:sldMk cId="3966652722" sldId="6064"/>
            <ac:spMk id="13" creationId="{AD058D54-6162-90A8-B73F-C68BDE5B814C}"/>
          </ac:spMkLst>
        </pc:spChg>
        <pc:spChg chg="mod">
          <ac:chgData name="松浦英宗" userId="9b03fd3a-662f-49ff-9af1-1b93cf7aab22" providerId="ADAL" clId="{56E9DFAE-DDAD-4FCA-8AED-56B2D15DB479}" dt="2026-02-24T02:09:46.575" v="22506" actId="20577"/>
          <ac:spMkLst>
            <pc:docMk/>
            <pc:sldMk cId="3966652722" sldId="6064"/>
            <ac:spMk id="14" creationId="{D0CF8D66-00BA-5EBC-B426-9C8AFBB0B229}"/>
          </ac:spMkLst>
        </pc:spChg>
        <pc:spChg chg="mod">
          <ac:chgData name="松浦英宗" userId="9b03fd3a-662f-49ff-9af1-1b93cf7aab22" providerId="ADAL" clId="{56E9DFAE-DDAD-4FCA-8AED-56B2D15DB479}" dt="2026-02-24T02:16:44.890" v="22791" actId="2711"/>
          <ac:spMkLst>
            <pc:docMk/>
            <pc:sldMk cId="3966652722" sldId="6064"/>
            <ac:spMk id="16" creationId="{55581269-C50D-3B26-D7EF-031F5E2102A8}"/>
          </ac:spMkLst>
        </pc:spChg>
        <pc:spChg chg="mod">
          <ac:chgData name="松浦英宗" userId="9b03fd3a-662f-49ff-9af1-1b93cf7aab22" providerId="ADAL" clId="{56E9DFAE-DDAD-4FCA-8AED-56B2D15DB479}" dt="2026-02-24T02:16:44.890" v="22791" actId="2711"/>
          <ac:spMkLst>
            <pc:docMk/>
            <pc:sldMk cId="3966652722" sldId="6064"/>
            <ac:spMk id="17" creationId="{320D2BB3-7742-80FF-21A1-B5E650668B57}"/>
          </ac:spMkLst>
        </pc:spChg>
        <pc:spChg chg="mod">
          <ac:chgData name="松浦英宗" userId="9b03fd3a-662f-49ff-9af1-1b93cf7aab22" providerId="ADAL" clId="{56E9DFAE-DDAD-4FCA-8AED-56B2D15DB479}" dt="2026-02-24T02:16:44.890" v="22791" actId="2711"/>
          <ac:spMkLst>
            <pc:docMk/>
            <pc:sldMk cId="3966652722" sldId="6064"/>
            <ac:spMk id="19" creationId="{0E31AF33-2D0B-09B6-09FF-6E512A2C56FA}"/>
          </ac:spMkLst>
        </pc:spChg>
        <pc:spChg chg="mod">
          <ac:chgData name="松浦英宗" userId="9b03fd3a-662f-49ff-9af1-1b93cf7aab22" providerId="ADAL" clId="{56E9DFAE-DDAD-4FCA-8AED-56B2D15DB479}" dt="2026-02-24T02:16:44.890" v="22791" actId="2711"/>
          <ac:spMkLst>
            <pc:docMk/>
            <pc:sldMk cId="3966652722" sldId="6064"/>
            <ac:spMk id="20" creationId="{A473ADC8-A198-4729-9646-72498F7A5779}"/>
          </ac:spMkLst>
        </pc:spChg>
        <pc:spChg chg="mod">
          <ac:chgData name="松浦英宗" userId="9b03fd3a-662f-49ff-9af1-1b93cf7aab22" providerId="ADAL" clId="{56E9DFAE-DDAD-4FCA-8AED-56B2D15DB479}" dt="2026-02-24T02:16:44.890" v="22791" actId="2711"/>
          <ac:spMkLst>
            <pc:docMk/>
            <pc:sldMk cId="3966652722" sldId="6064"/>
            <ac:spMk id="22" creationId="{BF7D3389-701B-D42B-55B8-F585A7C3B3B2}"/>
          </ac:spMkLst>
        </pc:spChg>
        <pc:spChg chg="mod">
          <ac:chgData name="松浦英宗" userId="9b03fd3a-662f-49ff-9af1-1b93cf7aab22" providerId="ADAL" clId="{56E9DFAE-DDAD-4FCA-8AED-56B2D15DB479}" dt="2026-02-24T02:09:54.754" v="22512" actId="20577"/>
          <ac:spMkLst>
            <pc:docMk/>
            <pc:sldMk cId="3966652722" sldId="6064"/>
            <ac:spMk id="23" creationId="{03C9A0C4-FABC-E755-000F-BEDC405E4FFA}"/>
          </ac:spMkLst>
        </pc:spChg>
        <pc:grpChg chg="add mod">
          <ac:chgData name="松浦英宗" userId="9b03fd3a-662f-49ff-9af1-1b93cf7aab22" providerId="ADAL" clId="{56E9DFAE-DDAD-4FCA-8AED-56B2D15DB479}" dt="2026-02-24T02:15:40.469" v="22670" actId="164"/>
          <ac:grpSpMkLst>
            <pc:docMk/>
            <pc:sldMk cId="3966652722" sldId="6064"/>
            <ac:grpSpMk id="8" creationId="{D72C4636-B4F2-31B1-809B-94BB6BB1D8D7}"/>
          </ac:grpSpMkLst>
        </pc:grpChg>
        <pc:grpChg chg="add mod">
          <ac:chgData name="松浦英宗" userId="9b03fd3a-662f-49ff-9af1-1b93cf7aab22" providerId="ADAL" clId="{56E9DFAE-DDAD-4FCA-8AED-56B2D15DB479}" dt="2026-02-24T02:15:40.469" v="22670" actId="164"/>
          <ac:grpSpMkLst>
            <pc:docMk/>
            <pc:sldMk cId="3966652722" sldId="6064"/>
            <ac:grpSpMk id="9" creationId="{B20FD5D4-7B19-AA15-F49C-E4856EBA6F94}"/>
          </ac:grpSpMkLst>
        </pc:grpChg>
        <pc:grpChg chg="add mod">
          <ac:chgData name="松浦英宗" userId="9b03fd3a-662f-49ff-9af1-1b93cf7aab22" providerId="ADAL" clId="{56E9DFAE-DDAD-4FCA-8AED-56B2D15DB479}" dt="2026-02-24T02:15:40.469" v="22670" actId="164"/>
          <ac:grpSpMkLst>
            <pc:docMk/>
            <pc:sldMk cId="3966652722" sldId="6064"/>
            <ac:grpSpMk id="12" creationId="{54787A6F-E718-44A8-77E5-5AE1A2425A63}"/>
          </ac:grpSpMkLst>
        </pc:grpChg>
        <pc:grpChg chg="add mod">
          <ac:chgData name="松浦英宗" userId="9b03fd3a-662f-49ff-9af1-1b93cf7aab22" providerId="ADAL" clId="{56E9DFAE-DDAD-4FCA-8AED-56B2D15DB479}" dt="2026-02-24T02:15:40.469" v="22670" actId="164"/>
          <ac:grpSpMkLst>
            <pc:docMk/>
            <pc:sldMk cId="3966652722" sldId="6064"/>
            <ac:grpSpMk id="15" creationId="{9DB61480-8C14-890D-8691-2803EDFBB30C}"/>
          </ac:grpSpMkLst>
        </pc:grpChg>
        <pc:grpChg chg="add mod">
          <ac:chgData name="松浦英宗" userId="9b03fd3a-662f-49ff-9af1-1b93cf7aab22" providerId="ADAL" clId="{56E9DFAE-DDAD-4FCA-8AED-56B2D15DB479}" dt="2026-02-24T02:15:40.469" v="22670" actId="164"/>
          <ac:grpSpMkLst>
            <pc:docMk/>
            <pc:sldMk cId="3966652722" sldId="6064"/>
            <ac:grpSpMk id="18" creationId="{F2839676-C5F4-C28E-6451-FF886E018BB3}"/>
          </ac:grpSpMkLst>
        </pc:grpChg>
        <pc:grpChg chg="add mod">
          <ac:chgData name="松浦英宗" userId="9b03fd3a-662f-49ff-9af1-1b93cf7aab22" providerId="ADAL" clId="{56E9DFAE-DDAD-4FCA-8AED-56B2D15DB479}" dt="2026-02-24T02:15:40.469" v="22670" actId="164"/>
          <ac:grpSpMkLst>
            <pc:docMk/>
            <pc:sldMk cId="3966652722" sldId="6064"/>
            <ac:grpSpMk id="21" creationId="{43D913F8-24E7-5A7D-9EDC-78A2207D6A9A}"/>
          </ac:grpSpMkLst>
        </pc:grpChg>
        <pc:grpChg chg="add mod">
          <ac:chgData name="松浦英宗" userId="9b03fd3a-662f-49ff-9af1-1b93cf7aab22" providerId="ADAL" clId="{56E9DFAE-DDAD-4FCA-8AED-56B2D15DB479}" dt="2026-02-24T02:15:13.203" v="22631" actId="1035"/>
          <ac:grpSpMkLst>
            <pc:docMk/>
            <pc:sldMk cId="3966652722" sldId="6064"/>
            <ac:grpSpMk id="26" creationId="{6EB2C4D1-681D-3DD3-93EC-AA6A1E9C3A59}"/>
          </ac:grpSpMkLst>
        </pc:grpChg>
        <pc:grpChg chg="add mod">
          <ac:chgData name="松浦英宗" userId="9b03fd3a-662f-49ff-9af1-1b93cf7aab22" providerId="ADAL" clId="{56E9DFAE-DDAD-4FCA-8AED-56B2D15DB479}" dt="2026-02-24T02:16:52.225" v="22806" actId="1036"/>
          <ac:grpSpMkLst>
            <pc:docMk/>
            <pc:sldMk cId="3966652722" sldId="6064"/>
            <ac:grpSpMk id="27" creationId="{0D0866E6-3B1A-CF81-34FC-952F3A887AEE}"/>
          </ac:grpSpMkLst>
        </pc:grpChg>
        <pc:picChg chg="add mod ord">
          <ac:chgData name="松浦英宗" userId="9b03fd3a-662f-49ff-9af1-1b93cf7aab22" providerId="ADAL" clId="{56E9DFAE-DDAD-4FCA-8AED-56B2D15DB479}" dt="2026-02-24T02:12:38.204" v="22559" actId="14100"/>
          <ac:picMkLst>
            <pc:docMk/>
            <pc:sldMk cId="3966652722" sldId="6064"/>
            <ac:picMk id="25" creationId="{DC1AF096-A267-85F8-D149-36E8ADC94C03}"/>
          </ac:picMkLst>
        </pc:picChg>
      </pc:sldChg>
      <pc:sldChg chg="addSp delSp modSp add mod">
        <pc:chgData name="松浦英宗" userId="9b03fd3a-662f-49ff-9af1-1b93cf7aab22" providerId="ADAL" clId="{56E9DFAE-DDAD-4FCA-8AED-56B2D15DB479}" dt="2026-02-24T02:28:49.584" v="23036" actId="404"/>
        <pc:sldMkLst>
          <pc:docMk/>
          <pc:sldMk cId="991578585" sldId="6065"/>
        </pc:sldMkLst>
        <pc:spChg chg="mod">
          <ac:chgData name="松浦英宗" userId="9b03fd3a-662f-49ff-9af1-1b93cf7aab22" providerId="ADAL" clId="{56E9DFAE-DDAD-4FCA-8AED-56B2D15DB479}" dt="2026-02-24T02:25:29.089" v="22974" actId="20577"/>
          <ac:spMkLst>
            <pc:docMk/>
            <pc:sldMk cId="991578585" sldId="6065"/>
            <ac:spMk id="2" creationId="{71C08E9F-7C53-DE2B-2B02-0FDF57B9B712}"/>
          </ac:spMkLst>
        </pc:spChg>
        <pc:spChg chg="mod">
          <ac:chgData name="松浦英宗" userId="9b03fd3a-662f-49ff-9af1-1b93cf7aab22" providerId="ADAL" clId="{56E9DFAE-DDAD-4FCA-8AED-56B2D15DB479}" dt="2026-02-24T02:27:41.692" v="23017" actId="113"/>
          <ac:spMkLst>
            <pc:docMk/>
            <pc:sldMk cId="991578585" sldId="6065"/>
            <ac:spMk id="3" creationId="{CADFA635-3D12-7F17-C742-4A566B96C2CB}"/>
          </ac:spMkLst>
        </pc:spChg>
        <pc:spChg chg="add mod">
          <ac:chgData name="松浦英宗" userId="9b03fd3a-662f-49ff-9af1-1b93cf7aab22" providerId="ADAL" clId="{56E9DFAE-DDAD-4FCA-8AED-56B2D15DB479}" dt="2026-02-24T02:23:59.787" v="22912" actId="165"/>
          <ac:spMkLst>
            <pc:docMk/>
            <pc:sldMk cId="991578585" sldId="6065"/>
            <ac:spMk id="4" creationId="{799101CA-CCB9-404F-3668-222D5158B769}"/>
          </ac:spMkLst>
        </pc:spChg>
        <pc:spChg chg="add mod">
          <ac:chgData name="松浦英宗" userId="9b03fd3a-662f-49ff-9af1-1b93cf7aab22" providerId="ADAL" clId="{56E9DFAE-DDAD-4FCA-8AED-56B2D15DB479}" dt="2026-02-24T02:28:49.584" v="23036" actId="404"/>
          <ac:spMkLst>
            <pc:docMk/>
            <pc:sldMk cId="991578585" sldId="6065"/>
            <ac:spMk id="5" creationId="{8798B32F-D022-5BD0-3CF7-0DEB8F769C54}"/>
          </ac:spMkLst>
        </pc:spChg>
        <pc:spChg chg="mod">
          <ac:chgData name="松浦英宗" userId="9b03fd3a-662f-49ff-9af1-1b93cf7aab22" providerId="ADAL" clId="{56E9DFAE-DDAD-4FCA-8AED-56B2D15DB479}" dt="2026-02-24T02:27:41.692" v="23017" actId="113"/>
          <ac:spMkLst>
            <pc:docMk/>
            <pc:sldMk cId="991578585" sldId="6065"/>
            <ac:spMk id="10" creationId="{ECAEE01F-BA7D-835B-4A3A-67E4007829B4}"/>
          </ac:spMkLst>
        </pc:spChg>
        <pc:spChg chg="mod">
          <ac:chgData name="松浦英宗" userId="9b03fd3a-662f-49ff-9af1-1b93cf7aab22" providerId="ADAL" clId="{56E9DFAE-DDAD-4FCA-8AED-56B2D15DB479}" dt="2026-02-24T02:23:59.787" v="22912" actId="165"/>
          <ac:spMkLst>
            <pc:docMk/>
            <pc:sldMk cId="991578585" sldId="6065"/>
            <ac:spMk id="11" creationId="{DB8F40E3-C32C-A6E9-1D24-3842B1AC033B}"/>
          </ac:spMkLst>
        </pc:spChg>
        <pc:spChg chg="mod">
          <ac:chgData name="松浦英宗" userId="9b03fd3a-662f-49ff-9af1-1b93cf7aab22" providerId="ADAL" clId="{56E9DFAE-DDAD-4FCA-8AED-56B2D15DB479}" dt="2026-02-24T02:28:49.584" v="23036" actId="404"/>
          <ac:spMkLst>
            <pc:docMk/>
            <pc:sldMk cId="991578585" sldId="6065"/>
            <ac:spMk id="12" creationId="{BFD5A8D0-A88D-4A41-6A4F-318372F5AEEF}"/>
          </ac:spMkLst>
        </pc:spChg>
        <pc:spChg chg="mod">
          <ac:chgData name="松浦英宗" userId="9b03fd3a-662f-49ff-9af1-1b93cf7aab22" providerId="ADAL" clId="{56E9DFAE-DDAD-4FCA-8AED-56B2D15DB479}" dt="2026-02-24T02:27:41.692" v="23017" actId="113"/>
          <ac:spMkLst>
            <pc:docMk/>
            <pc:sldMk cId="991578585" sldId="6065"/>
            <ac:spMk id="15" creationId="{63F9AFB8-26B5-6A88-5BF4-40BFF3276406}"/>
          </ac:spMkLst>
        </pc:spChg>
        <pc:spChg chg="mod">
          <ac:chgData name="松浦英宗" userId="9b03fd3a-662f-49ff-9af1-1b93cf7aab22" providerId="ADAL" clId="{56E9DFAE-DDAD-4FCA-8AED-56B2D15DB479}" dt="2026-02-24T02:23:59.787" v="22912" actId="165"/>
          <ac:spMkLst>
            <pc:docMk/>
            <pc:sldMk cId="991578585" sldId="6065"/>
            <ac:spMk id="16" creationId="{A0C9C734-EEE9-9D1D-A68B-453700E9F89F}"/>
          </ac:spMkLst>
        </pc:spChg>
        <pc:spChg chg="mod">
          <ac:chgData name="松浦英宗" userId="9b03fd3a-662f-49ff-9af1-1b93cf7aab22" providerId="ADAL" clId="{56E9DFAE-DDAD-4FCA-8AED-56B2D15DB479}" dt="2026-02-24T02:28:49.584" v="23036" actId="404"/>
          <ac:spMkLst>
            <pc:docMk/>
            <pc:sldMk cId="991578585" sldId="6065"/>
            <ac:spMk id="17" creationId="{6AD1B3D7-CE94-66E5-40B6-922E53775910}"/>
          </ac:spMkLst>
        </pc:spChg>
        <pc:spChg chg="mod">
          <ac:chgData name="松浦英宗" userId="9b03fd3a-662f-49ff-9af1-1b93cf7aab22" providerId="ADAL" clId="{56E9DFAE-DDAD-4FCA-8AED-56B2D15DB479}" dt="2026-02-24T02:27:41.692" v="23017" actId="113"/>
          <ac:spMkLst>
            <pc:docMk/>
            <pc:sldMk cId="991578585" sldId="6065"/>
            <ac:spMk id="24" creationId="{CB32FC63-94A0-098A-10BB-813A186B223A}"/>
          </ac:spMkLst>
        </pc:spChg>
        <pc:spChg chg="mod">
          <ac:chgData name="松浦英宗" userId="9b03fd3a-662f-49ff-9af1-1b93cf7aab22" providerId="ADAL" clId="{56E9DFAE-DDAD-4FCA-8AED-56B2D15DB479}" dt="2026-02-24T02:23:54.443" v="22909" actId="571"/>
          <ac:spMkLst>
            <pc:docMk/>
            <pc:sldMk cId="991578585" sldId="6065"/>
            <ac:spMk id="25" creationId="{76EA0E1E-073F-32E0-6AAB-A94986909EA6}"/>
          </ac:spMkLst>
        </pc:spChg>
        <pc:spChg chg="mod">
          <ac:chgData name="松浦英宗" userId="9b03fd3a-662f-49ff-9af1-1b93cf7aab22" providerId="ADAL" clId="{56E9DFAE-DDAD-4FCA-8AED-56B2D15DB479}" dt="2026-02-24T02:28:49.584" v="23036" actId="404"/>
          <ac:spMkLst>
            <pc:docMk/>
            <pc:sldMk cId="991578585" sldId="6065"/>
            <ac:spMk id="26" creationId="{52741D04-D776-DC2B-68D4-D598229E11E0}"/>
          </ac:spMkLst>
        </pc:spChg>
        <pc:spChg chg="mod">
          <ac:chgData name="松浦英宗" userId="9b03fd3a-662f-49ff-9af1-1b93cf7aab22" providerId="ADAL" clId="{56E9DFAE-DDAD-4FCA-8AED-56B2D15DB479}" dt="2026-02-24T02:27:41.692" v="23017" actId="113"/>
          <ac:spMkLst>
            <pc:docMk/>
            <pc:sldMk cId="991578585" sldId="6065"/>
            <ac:spMk id="28" creationId="{D582F534-2892-8DE6-0FBD-097DB9C34014}"/>
          </ac:spMkLst>
        </pc:spChg>
        <pc:spChg chg="mod">
          <ac:chgData name="松浦英宗" userId="9b03fd3a-662f-49ff-9af1-1b93cf7aab22" providerId="ADAL" clId="{56E9DFAE-DDAD-4FCA-8AED-56B2D15DB479}" dt="2026-02-24T02:23:59.787" v="22912" actId="165"/>
          <ac:spMkLst>
            <pc:docMk/>
            <pc:sldMk cId="991578585" sldId="6065"/>
            <ac:spMk id="29" creationId="{7C87F3E5-FF8D-064C-0AFD-FF2548261BCA}"/>
          </ac:spMkLst>
        </pc:spChg>
        <pc:spChg chg="mod">
          <ac:chgData name="松浦英宗" userId="9b03fd3a-662f-49ff-9af1-1b93cf7aab22" providerId="ADAL" clId="{56E9DFAE-DDAD-4FCA-8AED-56B2D15DB479}" dt="2026-02-24T02:28:49.584" v="23036" actId="404"/>
          <ac:spMkLst>
            <pc:docMk/>
            <pc:sldMk cId="991578585" sldId="6065"/>
            <ac:spMk id="30" creationId="{492FB6BA-C310-CA6F-9380-C3E80C00E12A}"/>
          </ac:spMkLst>
        </pc:spChg>
        <pc:spChg chg="mod">
          <ac:chgData name="松浦英宗" userId="9b03fd3a-662f-49ff-9af1-1b93cf7aab22" providerId="ADAL" clId="{56E9DFAE-DDAD-4FCA-8AED-56B2D15DB479}" dt="2026-02-24T02:27:41.692" v="23017" actId="113"/>
          <ac:spMkLst>
            <pc:docMk/>
            <pc:sldMk cId="991578585" sldId="6065"/>
            <ac:spMk id="32" creationId="{607E4BFC-79A7-908C-C76F-7EC879E067D2}"/>
          </ac:spMkLst>
        </pc:spChg>
        <pc:spChg chg="mod">
          <ac:chgData name="松浦英宗" userId="9b03fd3a-662f-49ff-9af1-1b93cf7aab22" providerId="ADAL" clId="{56E9DFAE-DDAD-4FCA-8AED-56B2D15DB479}" dt="2026-02-24T02:23:59.787" v="22912" actId="165"/>
          <ac:spMkLst>
            <pc:docMk/>
            <pc:sldMk cId="991578585" sldId="6065"/>
            <ac:spMk id="33" creationId="{03C3212A-C549-C3BE-A2E7-2DEEE63AE198}"/>
          </ac:spMkLst>
        </pc:spChg>
        <pc:spChg chg="mod">
          <ac:chgData name="松浦英宗" userId="9b03fd3a-662f-49ff-9af1-1b93cf7aab22" providerId="ADAL" clId="{56E9DFAE-DDAD-4FCA-8AED-56B2D15DB479}" dt="2026-02-24T02:28:49.584" v="23036" actId="404"/>
          <ac:spMkLst>
            <pc:docMk/>
            <pc:sldMk cId="991578585" sldId="6065"/>
            <ac:spMk id="34" creationId="{6752A0DA-A398-8B8D-0EFD-684D69BB290B}"/>
          </ac:spMkLst>
        </pc:spChg>
        <pc:spChg chg="mod">
          <ac:chgData name="松浦英宗" userId="9b03fd3a-662f-49ff-9af1-1b93cf7aab22" providerId="ADAL" clId="{56E9DFAE-DDAD-4FCA-8AED-56B2D15DB479}" dt="2026-02-24T02:27:41.692" v="23017" actId="113"/>
          <ac:spMkLst>
            <pc:docMk/>
            <pc:sldMk cId="991578585" sldId="6065"/>
            <ac:spMk id="40" creationId="{2746C08B-276F-A23B-971A-6A2E102502BB}"/>
          </ac:spMkLst>
        </pc:spChg>
        <pc:spChg chg="mod">
          <ac:chgData name="松浦英宗" userId="9b03fd3a-662f-49ff-9af1-1b93cf7aab22" providerId="ADAL" clId="{56E9DFAE-DDAD-4FCA-8AED-56B2D15DB479}" dt="2026-02-24T02:23:59.787" v="22912" actId="165"/>
          <ac:spMkLst>
            <pc:docMk/>
            <pc:sldMk cId="991578585" sldId="6065"/>
            <ac:spMk id="41" creationId="{FDE14B2A-7B45-B28C-29FD-D7E5D715F494}"/>
          </ac:spMkLst>
        </pc:spChg>
        <pc:spChg chg="mod">
          <ac:chgData name="松浦英宗" userId="9b03fd3a-662f-49ff-9af1-1b93cf7aab22" providerId="ADAL" clId="{56E9DFAE-DDAD-4FCA-8AED-56B2D15DB479}" dt="2026-02-24T02:28:49.584" v="23036" actId="404"/>
          <ac:spMkLst>
            <pc:docMk/>
            <pc:sldMk cId="991578585" sldId="6065"/>
            <ac:spMk id="42" creationId="{27FAF897-7999-A0DE-D662-49ED5E534368}"/>
          </ac:spMkLst>
        </pc:spChg>
        <pc:spChg chg="mod">
          <ac:chgData name="松浦英宗" userId="9b03fd3a-662f-49ff-9af1-1b93cf7aab22" providerId="ADAL" clId="{56E9DFAE-DDAD-4FCA-8AED-56B2D15DB479}" dt="2026-02-24T02:27:41.692" v="23017" actId="113"/>
          <ac:spMkLst>
            <pc:docMk/>
            <pc:sldMk cId="991578585" sldId="6065"/>
            <ac:spMk id="44" creationId="{EF8D2532-9E4B-048D-5529-997E1114AFFF}"/>
          </ac:spMkLst>
        </pc:spChg>
        <pc:spChg chg="mod">
          <ac:chgData name="松浦英宗" userId="9b03fd3a-662f-49ff-9af1-1b93cf7aab22" providerId="ADAL" clId="{56E9DFAE-DDAD-4FCA-8AED-56B2D15DB479}" dt="2026-02-24T02:23:56.058" v="22910" actId="571"/>
          <ac:spMkLst>
            <pc:docMk/>
            <pc:sldMk cId="991578585" sldId="6065"/>
            <ac:spMk id="45" creationId="{A3595FC7-AB8F-0F9C-DA0A-FE3223384E47}"/>
          </ac:spMkLst>
        </pc:spChg>
        <pc:spChg chg="mod">
          <ac:chgData name="松浦英宗" userId="9b03fd3a-662f-49ff-9af1-1b93cf7aab22" providerId="ADAL" clId="{56E9DFAE-DDAD-4FCA-8AED-56B2D15DB479}" dt="2026-02-24T02:28:49.584" v="23036" actId="404"/>
          <ac:spMkLst>
            <pc:docMk/>
            <pc:sldMk cId="991578585" sldId="6065"/>
            <ac:spMk id="46" creationId="{11C1CC29-9915-9FDB-3589-230C5E999F24}"/>
          </ac:spMkLst>
        </pc:spChg>
        <pc:spChg chg="mod">
          <ac:chgData name="松浦英宗" userId="9b03fd3a-662f-49ff-9af1-1b93cf7aab22" providerId="ADAL" clId="{56E9DFAE-DDAD-4FCA-8AED-56B2D15DB479}" dt="2026-02-24T02:27:41.692" v="23017" actId="113"/>
          <ac:spMkLst>
            <pc:docMk/>
            <pc:sldMk cId="991578585" sldId="6065"/>
            <ac:spMk id="48" creationId="{476C0A24-808B-D53D-A948-A9B6B7C5C6D1}"/>
          </ac:spMkLst>
        </pc:spChg>
        <pc:spChg chg="mod">
          <ac:chgData name="松浦英宗" userId="9b03fd3a-662f-49ff-9af1-1b93cf7aab22" providerId="ADAL" clId="{56E9DFAE-DDAD-4FCA-8AED-56B2D15DB479}" dt="2026-02-24T02:23:56.058" v="22910" actId="571"/>
          <ac:spMkLst>
            <pc:docMk/>
            <pc:sldMk cId="991578585" sldId="6065"/>
            <ac:spMk id="49" creationId="{83F241FF-D65C-12BA-38BC-7B4A10CB3180}"/>
          </ac:spMkLst>
        </pc:spChg>
        <pc:spChg chg="mod">
          <ac:chgData name="松浦英宗" userId="9b03fd3a-662f-49ff-9af1-1b93cf7aab22" providerId="ADAL" clId="{56E9DFAE-DDAD-4FCA-8AED-56B2D15DB479}" dt="2026-02-24T02:28:49.584" v="23036" actId="404"/>
          <ac:spMkLst>
            <pc:docMk/>
            <pc:sldMk cId="991578585" sldId="6065"/>
            <ac:spMk id="50" creationId="{DEE7A1BB-A2DA-16DC-2119-73F3C7B3E02D}"/>
          </ac:spMkLst>
        </pc:spChg>
        <pc:grpChg chg="add mod">
          <ac:chgData name="松浦英宗" userId="9b03fd3a-662f-49ff-9af1-1b93cf7aab22" providerId="ADAL" clId="{56E9DFAE-DDAD-4FCA-8AED-56B2D15DB479}" dt="2026-02-24T02:24:04.359" v="22913" actId="164"/>
          <ac:grpSpMkLst>
            <pc:docMk/>
            <pc:sldMk cId="991578585" sldId="6065"/>
            <ac:grpSpMk id="8" creationId="{0A343C5E-94A4-26FF-3C1D-2A343EFC03CC}"/>
          </ac:grpSpMkLst>
        </pc:grpChg>
        <pc:grpChg chg="add mod">
          <ac:chgData name="松浦英宗" userId="9b03fd3a-662f-49ff-9af1-1b93cf7aab22" providerId="ADAL" clId="{56E9DFAE-DDAD-4FCA-8AED-56B2D15DB479}" dt="2026-02-24T02:24:04.359" v="22913" actId="164"/>
          <ac:grpSpMkLst>
            <pc:docMk/>
            <pc:sldMk cId="991578585" sldId="6065"/>
            <ac:grpSpMk id="9" creationId="{F9B14D31-9741-A2EF-5A72-5FF6BC30462C}"/>
          </ac:grpSpMkLst>
        </pc:grpChg>
        <pc:grpChg chg="add mod">
          <ac:chgData name="松浦英宗" userId="9b03fd3a-662f-49ff-9af1-1b93cf7aab22" providerId="ADAL" clId="{56E9DFAE-DDAD-4FCA-8AED-56B2D15DB479}" dt="2026-02-24T02:24:04.359" v="22913" actId="164"/>
          <ac:grpSpMkLst>
            <pc:docMk/>
            <pc:sldMk cId="991578585" sldId="6065"/>
            <ac:grpSpMk id="14" creationId="{074628C6-74ED-A66E-3C40-67F530F395FF}"/>
          </ac:grpSpMkLst>
        </pc:grpChg>
        <pc:grpChg chg="add mod">
          <ac:chgData name="松浦英宗" userId="9b03fd3a-662f-49ff-9af1-1b93cf7aab22" providerId="ADAL" clId="{56E9DFAE-DDAD-4FCA-8AED-56B2D15DB479}" dt="2026-02-24T02:23:52.624" v="22908" actId="164"/>
          <ac:grpSpMkLst>
            <pc:docMk/>
            <pc:sldMk cId="991578585" sldId="6065"/>
            <ac:grpSpMk id="19" creationId="{CA72DAA7-1D8F-E8F0-DB54-8E522B08943E}"/>
          </ac:grpSpMkLst>
        </pc:grpChg>
        <pc:grpChg chg="add mod">
          <ac:chgData name="松浦英宗" userId="9b03fd3a-662f-49ff-9af1-1b93cf7aab22" providerId="ADAL" clId="{56E9DFAE-DDAD-4FCA-8AED-56B2D15DB479}" dt="2026-02-24T02:23:58.818" v="22911" actId="465"/>
          <ac:grpSpMkLst>
            <pc:docMk/>
            <pc:sldMk cId="991578585" sldId="6065"/>
            <ac:grpSpMk id="20" creationId="{56423A8C-BE2F-4598-D475-A66874562227}"/>
          </ac:grpSpMkLst>
        </pc:grpChg>
        <pc:grpChg chg="mod">
          <ac:chgData name="松浦英宗" userId="9b03fd3a-662f-49ff-9af1-1b93cf7aab22" providerId="ADAL" clId="{56E9DFAE-DDAD-4FCA-8AED-56B2D15DB479}" dt="2026-02-24T02:24:04.359" v="22913" actId="164"/>
          <ac:grpSpMkLst>
            <pc:docMk/>
            <pc:sldMk cId="991578585" sldId="6065"/>
            <ac:grpSpMk id="21" creationId="{8EAECFA2-AA86-3E92-81DB-C10933CC030B}"/>
          </ac:grpSpMkLst>
        </pc:grpChg>
        <pc:grpChg chg="mod">
          <ac:chgData name="松浦英宗" userId="9b03fd3a-662f-49ff-9af1-1b93cf7aab22" providerId="ADAL" clId="{56E9DFAE-DDAD-4FCA-8AED-56B2D15DB479}" dt="2026-02-24T02:24:04.359" v="22913" actId="164"/>
          <ac:grpSpMkLst>
            <pc:docMk/>
            <pc:sldMk cId="991578585" sldId="6065"/>
            <ac:grpSpMk id="22" creationId="{4B8666B3-42B5-83E9-C991-B7EAF934A823}"/>
          </ac:grpSpMkLst>
        </pc:grpChg>
        <pc:grpChg chg="mod">
          <ac:chgData name="松浦英宗" userId="9b03fd3a-662f-49ff-9af1-1b93cf7aab22" providerId="ADAL" clId="{56E9DFAE-DDAD-4FCA-8AED-56B2D15DB479}" dt="2026-02-24T02:24:04.359" v="22913" actId="164"/>
          <ac:grpSpMkLst>
            <pc:docMk/>
            <pc:sldMk cId="991578585" sldId="6065"/>
            <ac:grpSpMk id="23" creationId="{C50D6501-12B0-4F36-B49D-58F033C6A904}"/>
          </ac:grpSpMkLst>
        </pc:grpChg>
        <pc:grpChg chg="mod">
          <ac:chgData name="松浦英宗" userId="9b03fd3a-662f-49ff-9af1-1b93cf7aab22" providerId="ADAL" clId="{56E9DFAE-DDAD-4FCA-8AED-56B2D15DB479}" dt="2026-02-24T02:24:04.359" v="22913" actId="164"/>
          <ac:grpSpMkLst>
            <pc:docMk/>
            <pc:sldMk cId="991578585" sldId="6065"/>
            <ac:grpSpMk id="37" creationId="{B5673E74-64F1-D456-B992-B289328CB67D}"/>
          </ac:grpSpMkLst>
        </pc:grpChg>
        <pc:grpChg chg="mod">
          <ac:chgData name="松浦英宗" userId="9b03fd3a-662f-49ff-9af1-1b93cf7aab22" providerId="ADAL" clId="{56E9DFAE-DDAD-4FCA-8AED-56B2D15DB479}" dt="2026-02-24T02:24:04.359" v="22913" actId="164"/>
          <ac:grpSpMkLst>
            <pc:docMk/>
            <pc:sldMk cId="991578585" sldId="6065"/>
            <ac:grpSpMk id="38" creationId="{F9749267-3A42-0C85-E5F5-7AEEDDF76F34}"/>
          </ac:grpSpMkLst>
        </pc:grpChg>
        <pc:grpChg chg="mod">
          <ac:chgData name="松浦英宗" userId="9b03fd3a-662f-49ff-9af1-1b93cf7aab22" providerId="ADAL" clId="{56E9DFAE-DDAD-4FCA-8AED-56B2D15DB479}" dt="2026-02-24T02:24:04.359" v="22913" actId="164"/>
          <ac:grpSpMkLst>
            <pc:docMk/>
            <pc:sldMk cId="991578585" sldId="6065"/>
            <ac:grpSpMk id="39" creationId="{3C2FD56E-C35F-5722-4710-D6C4D3F3167D}"/>
          </ac:grpSpMkLst>
        </pc:grpChg>
        <pc:grpChg chg="add mod">
          <ac:chgData name="松浦英宗" userId="9b03fd3a-662f-49ff-9af1-1b93cf7aab22" providerId="ADAL" clId="{56E9DFAE-DDAD-4FCA-8AED-56B2D15DB479}" dt="2026-02-24T02:25:43.169" v="22976" actId="12788"/>
          <ac:grpSpMkLst>
            <pc:docMk/>
            <pc:sldMk cId="991578585" sldId="6065"/>
            <ac:grpSpMk id="52" creationId="{F5F69B72-CB10-DD61-4FFF-194782A08777}"/>
          </ac:grpSpMkLst>
        </pc:grpChg>
        <pc:cxnChg chg="add mod">
          <ac:chgData name="松浦英宗" userId="9b03fd3a-662f-49ff-9af1-1b93cf7aab22" providerId="ADAL" clId="{56E9DFAE-DDAD-4FCA-8AED-56B2D15DB479}" dt="2026-02-24T02:23:35.255" v="22895" actId="164"/>
          <ac:cxnSpMkLst>
            <pc:docMk/>
            <pc:sldMk cId="991578585" sldId="6065"/>
            <ac:cxnSpMk id="6" creationId="{BA23E9A0-CC4C-E0E2-D0E2-7025EB6C85F6}"/>
          </ac:cxnSpMkLst>
        </pc:cxnChg>
        <pc:cxnChg chg="mod">
          <ac:chgData name="松浦英宗" userId="9b03fd3a-662f-49ff-9af1-1b93cf7aab22" providerId="ADAL" clId="{56E9DFAE-DDAD-4FCA-8AED-56B2D15DB479}" dt="2026-02-24T02:23:45.819" v="22905" actId="571"/>
          <ac:cxnSpMkLst>
            <pc:docMk/>
            <pc:sldMk cId="991578585" sldId="6065"/>
            <ac:cxnSpMk id="13" creationId="{E699F6B6-71DB-7EC1-898B-5187A3B3B52E}"/>
          </ac:cxnSpMkLst>
        </pc:cxnChg>
        <pc:cxnChg chg="mod">
          <ac:chgData name="松浦英宗" userId="9b03fd3a-662f-49ff-9af1-1b93cf7aab22" providerId="ADAL" clId="{56E9DFAE-DDAD-4FCA-8AED-56B2D15DB479}" dt="2026-02-24T02:23:49.235" v="22906" actId="571"/>
          <ac:cxnSpMkLst>
            <pc:docMk/>
            <pc:sldMk cId="991578585" sldId="6065"/>
            <ac:cxnSpMk id="18" creationId="{8F331F9E-287E-90D1-AF32-3117E010D5AD}"/>
          </ac:cxnSpMkLst>
        </pc:cxnChg>
      </pc:sldChg>
      <pc:sldChg chg="addSp delSp modSp add del mod ord">
        <pc:chgData name="松浦英宗" userId="9b03fd3a-662f-49ff-9af1-1b93cf7aab22" providerId="ADAL" clId="{56E9DFAE-DDAD-4FCA-8AED-56B2D15DB479}" dt="2026-02-24T04:14:18.375" v="23379" actId="47"/>
        <pc:sldMkLst>
          <pc:docMk/>
          <pc:sldMk cId="474999754" sldId="6066"/>
        </pc:sldMkLst>
        <pc:spChg chg="add del mod">
          <ac:chgData name="松浦英宗" userId="9b03fd3a-662f-49ff-9af1-1b93cf7aab22" providerId="ADAL" clId="{56E9DFAE-DDAD-4FCA-8AED-56B2D15DB479}" dt="2026-02-24T02:51:31.643" v="23333" actId="207"/>
          <ac:spMkLst>
            <pc:docMk/>
            <pc:sldMk cId="474999754" sldId="6066"/>
            <ac:spMk id="2" creationId="{5397AFF8-B6DA-96BD-0439-95D451F723AA}"/>
          </ac:spMkLst>
        </pc:spChg>
        <pc:spChg chg="del">
          <ac:chgData name="松浦英宗" userId="9b03fd3a-662f-49ff-9af1-1b93cf7aab22" providerId="ADAL" clId="{56E9DFAE-DDAD-4FCA-8AED-56B2D15DB479}" dt="2026-02-24T02:45:04.189" v="23042" actId="478"/>
          <ac:spMkLst>
            <pc:docMk/>
            <pc:sldMk cId="474999754" sldId="6066"/>
            <ac:spMk id="3" creationId="{47716B2D-1BB5-E448-459C-81F7512DBAB1}"/>
          </ac:spMkLst>
        </pc:spChg>
        <pc:spChg chg="add mod">
          <ac:chgData name="松浦英宗" userId="9b03fd3a-662f-49ff-9af1-1b93cf7aab22" providerId="ADAL" clId="{56E9DFAE-DDAD-4FCA-8AED-56B2D15DB479}" dt="2026-02-24T02:48:27.985" v="23299" actId="403"/>
          <ac:spMkLst>
            <pc:docMk/>
            <pc:sldMk cId="474999754" sldId="6066"/>
            <ac:spMk id="4" creationId="{C6A8BB2B-D2A1-CAA2-FCE1-BF48B8B7B576}"/>
          </ac:spMkLst>
        </pc:spChg>
        <pc:spChg chg="add mod">
          <ac:chgData name="松浦英宗" userId="9b03fd3a-662f-49ff-9af1-1b93cf7aab22" providerId="ADAL" clId="{56E9DFAE-DDAD-4FCA-8AED-56B2D15DB479}" dt="2026-02-24T02:48:27.985" v="23299" actId="403"/>
          <ac:spMkLst>
            <pc:docMk/>
            <pc:sldMk cId="474999754" sldId="6066"/>
            <ac:spMk id="5" creationId="{58D0AE35-0DD7-2089-F212-507BB866C888}"/>
          </ac:spMkLst>
        </pc:spChg>
        <pc:spChg chg="mod">
          <ac:chgData name="松浦英宗" userId="9b03fd3a-662f-49ff-9af1-1b93cf7aab22" providerId="ADAL" clId="{56E9DFAE-DDAD-4FCA-8AED-56B2D15DB479}" dt="2026-02-24T02:48:27.985" v="23299" actId="403"/>
          <ac:spMkLst>
            <pc:docMk/>
            <pc:sldMk cId="474999754" sldId="6066"/>
            <ac:spMk id="8" creationId="{15F01F12-830B-C88C-BAB0-54A4B1892D44}"/>
          </ac:spMkLst>
        </pc:spChg>
        <pc:spChg chg="mod">
          <ac:chgData name="松浦英宗" userId="9b03fd3a-662f-49ff-9af1-1b93cf7aab22" providerId="ADAL" clId="{56E9DFAE-DDAD-4FCA-8AED-56B2D15DB479}" dt="2026-02-24T02:48:27.985" v="23299" actId="403"/>
          <ac:spMkLst>
            <pc:docMk/>
            <pc:sldMk cId="474999754" sldId="6066"/>
            <ac:spMk id="9" creationId="{8778B966-C039-6975-5FBE-372855E62E16}"/>
          </ac:spMkLst>
        </pc:spChg>
        <pc:spChg chg="mod">
          <ac:chgData name="松浦英宗" userId="9b03fd3a-662f-49ff-9af1-1b93cf7aab22" providerId="ADAL" clId="{56E9DFAE-DDAD-4FCA-8AED-56B2D15DB479}" dt="2026-02-24T02:48:27.985" v="23299" actId="403"/>
          <ac:spMkLst>
            <pc:docMk/>
            <pc:sldMk cId="474999754" sldId="6066"/>
            <ac:spMk id="11" creationId="{6B965EDA-A31A-19DE-F7AB-AD94F4A34587}"/>
          </ac:spMkLst>
        </pc:spChg>
        <pc:spChg chg="mod">
          <ac:chgData name="松浦英宗" userId="9b03fd3a-662f-49ff-9af1-1b93cf7aab22" providerId="ADAL" clId="{56E9DFAE-DDAD-4FCA-8AED-56B2D15DB479}" dt="2026-02-24T02:48:27.985" v="23299" actId="403"/>
          <ac:spMkLst>
            <pc:docMk/>
            <pc:sldMk cId="474999754" sldId="6066"/>
            <ac:spMk id="12" creationId="{EFBAC33E-00B9-BFA1-B855-94E7B56580EA}"/>
          </ac:spMkLst>
        </pc:spChg>
        <pc:spChg chg="mod">
          <ac:chgData name="松浦英宗" userId="9b03fd3a-662f-49ff-9af1-1b93cf7aab22" providerId="ADAL" clId="{56E9DFAE-DDAD-4FCA-8AED-56B2D15DB479}" dt="2026-02-24T02:48:27.985" v="23299" actId="403"/>
          <ac:spMkLst>
            <pc:docMk/>
            <pc:sldMk cId="474999754" sldId="6066"/>
            <ac:spMk id="14" creationId="{70E9FDB1-D8A8-0C13-AEEB-E921419CB00B}"/>
          </ac:spMkLst>
        </pc:spChg>
        <pc:spChg chg="mod">
          <ac:chgData name="松浦英宗" userId="9b03fd3a-662f-49ff-9af1-1b93cf7aab22" providerId="ADAL" clId="{56E9DFAE-DDAD-4FCA-8AED-56B2D15DB479}" dt="2026-02-24T02:48:27.985" v="23299" actId="403"/>
          <ac:spMkLst>
            <pc:docMk/>
            <pc:sldMk cId="474999754" sldId="6066"/>
            <ac:spMk id="15" creationId="{9DCC220C-C914-6C27-8806-5668E9DF1362}"/>
          </ac:spMkLst>
        </pc:spChg>
        <pc:spChg chg="add mod">
          <ac:chgData name="松浦英宗" userId="9b03fd3a-662f-49ff-9af1-1b93cf7aab22" providerId="ADAL" clId="{56E9DFAE-DDAD-4FCA-8AED-56B2D15DB479}" dt="2026-02-24T02:52:07.577" v="23355" actId="1035"/>
          <ac:spMkLst>
            <pc:docMk/>
            <pc:sldMk cId="474999754" sldId="6066"/>
            <ac:spMk id="18" creationId="{8D789F4A-68D8-4911-0875-81B541642BCA}"/>
          </ac:spMkLst>
        </pc:spChg>
        <pc:spChg chg="add mod">
          <ac:chgData name="松浦英宗" userId="9b03fd3a-662f-49ff-9af1-1b93cf7aab22" providerId="ADAL" clId="{56E9DFAE-DDAD-4FCA-8AED-56B2D15DB479}" dt="2026-02-24T02:51:59.893" v="23347" actId="207"/>
          <ac:spMkLst>
            <pc:docMk/>
            <pc:sldMk cId="474999754" sldId="6066"/>
            <ac:spMk id="21" creationId="{DC9EAB6E-A72F-428C-1E5C-98DAD647212A}"/>
          </ac:spMkLst>
        </pc:spChg>
        <pc:grpChg chg="add del mod topLvl">
          <ac:chgData name="松浦英宗" userId="9b03fd3a-662f-49ff-9af1-1b93cf7aab22" providerId="ADAL" clId="{56E9DFAE-DDAD-4FCA-8AED-56B2D15DB479}" dt="2026-02-24T02:47:44.576" v="23205" actId="164"/>
          <ac:grpSpMkLst>
            <pc:docMk/>
            <pc:sldMk cId="474999754" sldId="6066"/>
            <ac:grpSpMk id="6" creationId="{889E4E68-4AD4-CB61-9125-5E33212AE9D6}"/>
          </ac:grpSpMkLst>
        </pc:grpChg>
        <pc:grpChg chg="add del mod">
          <ac:chgData name="松浦英宗" userId="9b03fd3a-662f-49ff-9af1-1b93cf7aab22" providerId="ADAL" clId="{56E9DFAE-DDAD-4FCA-8AED-56B2D15DB479}" dt="2026-02-24T02:47:44.576" v="23205" actId="164"/>
          <ac:grpSpMkLst>
            <pc:docMk/>
            <pc:sldMk cId="474999754" sldId="6066"/>
            <ac:grpSpMk id="7" creationId="{878CF667-34E1-C473-71B5-2BFA9CEDDC76}"/>
          </ac:grpSpMkLst>
        </pc:grpChg>
        <pc:grpChg chg="add del mod">
          <ac:chgData name="松浦英宗" userId="9b03fd3a-662f-49ff-9af1-1b93cf7aab22" providerId="ADAL" clId="{56E9DFAE-DDAD-4FCA-8AED-56B2D15DB479}" dt="2026-02-24T02:47:44.576" v="23205" actId="164"/>
          <ac:grpSpMkLst>
            <pc:docMk/>
            <pc:sldMk cId="474999754" sldId="6066"/>
            <ac:grpSpMk id="10" creationId="{1522F95A-5C09-F435-A075-33AFDC5B8F95}"/>
          </ac:grpSpMkLst>
        </pc:grpChg>
        <pc:grpChg chg="add del mod">
          <ac:chgData name="松浦英宗" userId="9b03fd3a-662f-49ff-9af1-1b93cf7aab22" providerId="ADAL" clId="{56E9DFAE-DDAD-4FCA-8AED-56B2D15DB479}" dt="2026-02-24T02:47:44.576" v="23205" actId="164"/>
          <ac:grpSpMkLst>
            <pc:docMk/>
            <pc:sldMk cId="474999754" sldId="6066"/>
            <ac:grpSpMk id="13" creationId="{3D6C7B71-48B4-8C29-8099-A77F4D7770D8}"/>
          </ac:grpSpMkLst>
        </pc:grpChg>
        <pc:grpChg chg="add del mod">
          <ac:chgData name="松浦英宗" userId="9b03fd3a-662f-49ff-9af1-1b93cf7aab22" providerId="ADAL" clId="{56E9DFAE-DDAD-4FCA-8AED-56B2D15DB479}" dt="2026-02-24T02:46:26.836" v="23134" actId="165"/>
          <ac:grpSpMkLst>
            <pc:docMk/>
            <pc:sldMk cId="474999754" sldId="6066"/>
            <ac:grpSpMk id="16" creationId="{BA47A98D-CFBE-4EFB-3A05-173783154198}"/>
          </ac:grpSpMkLst>
        </pc:grpChg>
        <pc:grpChg chg="add mod">
          <ac:chgData name="松浦英宗" userId="9b03fd3a-662f-49ff-9af1-1b93cf7aab22" providerId="ADAL" clId="{56E9DFAE-DDAD-4FCA-8AED-56B2D15DB479}" dt="2026-02-24T02:52:12.549" v="23362" actId="1036"/>
          <ac:grpSpMkLst>
            <pc:docMk/>
            <pc:sldMk cId="474999754" sldId="6066"/>
            <ac:grpSpMk id="17" creationId="{4AF783A5-CB14-DFA0-F491-E36E0DD2A527}"/>
          </ac:grpSpMkLst>
        </pc:grpChg>
        <pc:grpChg chg="add mod ord">
          <ac:chgData name="松浦英宗" userId="9b03fd3a-662f-49ff-9af1-1b93cf7aab22" providerId="ADAL" clId="{56E9DFAE-DDAD-4FCA-8AED-56B2D15DB479}" dt="2026-02-24T02:51:48.545" v="23339" actId="167"/>
          <ac:grpSpMkLst>
            <pc:docMk/>
            <pc:sldMk cId="474999754" sldId="6066"/>
            <ac:grpSpMk id="22" creationId="{488E307E-9997-C1E6-5F8D-B504B909D8ED}"/>
          </ac:grpSpMkLst>
        </pc:grpChg>
        <pc:picChg chg="add mod ord modCrop">
          <ac:chgData name="松浦英宗" userId="9b03fd3a-662f-49ff-9af1-1b93cf7aab22" providerId="ADAL" clId="{56E9DFAE-DDAD-4FCA-8AED-56B2D15DB479}" dt="2026-02-24T02:51:46.960" v="23338" actId="164"/>
          <ac:picMkLst>
            <pc:docMk/>
            <pc:sldMk cId="474999754" sldId="6066"/>
            <ac:picMk id="20" creationId="{6FB6DFC1-17AC-FA39-B08A-5595EDB7FBB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2026/2/24</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2026/2/24</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7D67A-5F22-D16D-062E-52943ADC7F58}"/>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71C08E9F-7C53-DE2B-2B02-0FDF57B9B712}"/>
              </a:ext>
            </a:extLst>
          </p:cNvPr>
          <p:cNvSpPr/>
          <p:nvPr/>
        </p:nvSpPr>
        <p:spPr>
          <a:xfrm>
            <a:off x="479901" y="302323"/>
            <a:ext cx="11232198" cy="370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accent2"/>
                </a:solidFill>
                <a:latin typeface="+mn-ea"/>
              </a:rPr>
              <a:t>サイバーセキュリティ対策部が担う「</a:t>
            </a:r>
            <a:r>
              <a:rPr kumimoji="1" lang="en-US" altLang="ja-JP" sz="2000" b="1" dirty="0">
                <a:solidFill>
                  <a:schemeClr val="accent2"/>
                </a:solidFill>
                <a:latin typeface="+mn-ea"/>
              </a:rPr>
              <a:t>9</a:t>
            </a:r>
            <a:r>
              <a:rPr kumimoji="1" lang="ja-JP" altLang="en-US" sz="2000" b="1" dirty="0">
                <a:solidFill>
                  <a:schemeClr val="accent2"/>
                </a:solidFill>
                <a:latin typeface="+mn-ea"/>
              </a:rPr>
              <a:t>つの業務」</a:t>
            </a:r>
          </a:p>
        </p:txBody>
      </p:sp>
      <p:grpSp>
        <p:nvGrpSpPr>
          <p:cNvPr id="52" name="グループ化 51">
            <a:extLst>
              <a:ext uri="{FF2B5EF4-FFF2-40B4-BE49-F238E27FC236}">
                <a16:creationId xmlns:a16="http://schemas.microsoft.com/office/drawing/2014/main" id="{F5F69B72-CB10-DD61-4FFF-194782A08777}"/>
              </a:ext>
            </a:extLst>
          </p:cNvPr>
          <p:cNvGrpSpPr/>
          <p:nvPr/>
        </p:nvGrpSpPr>
        <p:grpSpPr>
          <a:xfrm>
            <a:off x="623358" y="1239022"/>
            <a:ext cx="10945285" cy="5270935"/>
            <a:chOff x="479902" y="1239022"/>
            <a:chExt cx="11232198" cy="5270935"/>
          </a:xfrm>
        </p:grpSpPr>
        <p:grpSp>
          <p:nvGrpSpPr>
            <p:cNvPr id="8" name="グループ化 7">
              <a:extLst>
                <a:ext uri="{FF2B5EF4-FFF2-40B4-BE49-F238E27FC236}">
                  <a16:creationId xmlns:a16="http://schemas.microsoft.com/office/drawing/2014/main" id="{0A343C5E-94A4-26FF-3C1D-2A343EFC03CC}"/>
                </a:ext>
              </a:extLst>
            </p:cNvPr>
            <p:cNvGrpSpPr/>
            <p:nvPr/>
          </p:nvGrpSpPr>
          <p:grpSpPr>
            <a:xfrm>
              <a:off x="479902" y="1239022"/>
              <a:ext cx="3232880" cy="1436801"/>
              <a:chOff x="479902" y="1316022"/>
              <a:chExt cx="3232880" cy="1436801"/>
            </a:xfrm>
          </p:grpSpPr>
          <p:sp>
            <p:nvSpPr>
              <p:cNvPr id="3" name="正方形/長方形 2">
                <a:extLst>
                  <a:ext uri="{FF2B5EF4-FFF2-40B4-BE49-F238E27FC236}">
                    <a16:creationId xmlns:a16="http://schemas.microsoft.com/office/drawing/2014/main" id="{CADFA635-3D12-7F17-C742-4A566B96C2CB}"/>
                  </a:ext>
                </a:extLst>
              </p:cNvPr>
              <p:cNvSpPr/>
              <p:nvPr/>
            </p:nvSpPr>
            <p:spPr>
              <a:xfrm>
                <a:off x="769024" y="1316022"/>
                <a:ext cx="2943757"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600" b="1" dirty="0">
                    <a:solidFill>
                      <a:schemeClr val="tx1"/>
                    </a:solidFill>
                    <a:latin typeface="+mn-ea"/>
                  </a:rPr>
                  <a:t>セキュリティ戦略策定</a:t>
                </a:r>
              </a:p>
            </p:txBody>
          </p:sp>
          <p:sp>
            <p:nvSpPr>
              <p:cNvPr id="4" name="四角形: 角を丸くする 3">
                <a:extLst>
                  <a:ext uri="{FF2B5EF4-FFF2-40B4-BE49-F238E27FC236}">
                    <a16:creationId xmlns:a16="http://schemas.microsoft.com/office/drawing/2014/main" id="{799101CA-CCB9-404F-3668-222D5158B769}"/>
                  </a:ext>
                </a:extLst>
              </p:cNvPr>
              <p:cNvSpPr/>
              <p:nvPr/>
            </p:nvSpPr>
            <p:spPr>
              <a:xfrm>
                <a:off x="479902" y="1316022"/>
                <a:ext cx="164992" cy="33705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5" name="正方形/長方形 4">
                <a:extLst>
                  <a:ext uri="{FF2B5EF4-FFF2-40B4-BE49-F238E27FC236}">
                    <a16:creationId xmlns:a16="http://schemas.microsoft.com/office/drawing/2014/main" id="{8798B32F-D022-5BD0-3CF7-0DEB8F769C54}"/>
                  </a:ext>
                </a:extLst>
              </p:cNvPr>
              <p:cNvSpPr/>
              <p:nvPr/>
            </p:nvSpPr>
            <p:spPr>
              <a:xfrm>
                <a:off x="479902" y="1949613"/>
                <a:ext cx="3232880" cy="803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tx1"/>
                    </a:solidFill>
                    <a:latin typeface="+mn-ea"/>
                  </a:rPr>
                  <a:t>全社の情報資産を守るための中長期セキュリティ戦略を策定し、優先順位を定めて対策を推進します。</a:t>
                </a:r>
              </a:p>
            </p:txBody>
          </p:sp>
          <p:cxnSp>
            <p:nvCxnSpPr>
              <p:cNvPr id="6" name="直線矢印コネクタ 5">
                <a:extLst>
                  <a:ext uri="{FF2B5EF4-FFF2-40B4-BE49-F238E27FC236}">
                    <a16:creationId xmlns:a16="http://schemas.microsoft.com/office/drawing/2014/main" id="{BA23E9A0-CC4C-E0E2-D0E2-7025EB6C85F6}"/>
                  </a:ext>
                </a:extLst>
              </p:cNvPr>
              <p:cNvCxnSpPr>
                <a:cxnSpLocks/>
              </p:cNvCxnSpPr>
              <p:nvPr/>
            </p:nvCxnSpPr>
            <p:spPr>
              <a:xfrm>
                <a:off x="479902" y="1795111"/>
                <a:ext cx="32328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9" name="グループ化 8">
              <a:extLst>
                <a:ext uri="{FF2B5EF4-FFF2-40B4-BE49-F238E27FC236}">
                  <a16:creationId xmlns:a16="http://schemas.microsoft.com/office/drawing/2014/main" id="{F9B14D31-9741-A2EF-5A72-5FF6BC30462C}"/>
                </a:ext>
              </a:extLst>
            </p:cNvPr>
            <p:cNvGrpSpPr/>
            <p:nvPr/>
          </p:nvGrpSpPr>
          <p:grpSpPr>
            <a:xfrm>
              <a:off x="4479561" y="1239022"/>
              <a:ext cx="3232880" cy="1436801"/>
              <a:chOff x="479902" y="1316022"/>
              <a:chExt cx="3232880" cy="1436801"/>
            </a:xfrm>
          </p:grpSpPr>
          <p:sp>
            <p:nvSpPr>
              <p:cNvPr id="10" name="正方形/長方形 9">
                <a:extLst>
                  <a:ext uri="{FF2B5EF4-FFF2-40B4-BE49-F238E27FC236}">
                    <a16:creationId xmlns:a16="http://schemas.microsoft.com/office/drawing/2014/main" id="{ECAEE01F-BA7D-835B-4A3A-67E4007829B4}"/>
                  </a:ext>
                </a:extLst>
              </p:cNvPr>
              <p:cNvSpPr/>
              <p:nvPr/>
            </p:nvSpPr>
            <p:spPr>
              <a:xfrm>
                <a:off x="769024" y="1316022"/>
                <a:ext cx="2943757"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600" b="1" dirty="0">
                    <a:solidFill>
                      <a:schemeClr val="tx1"/>
                    </a:solidFill>
                    <a:latin typeface="+mn-ea"/>
                  </a:rPr>
                  <a:t>脆弱性診断実施</a:t>
                </a:r>
              </a:p>
            </p:txBody>
          </p:sp>
          <p:sp>
            <p:nvSpPr>
              <p:cNvPr id="11" name="四角形: 角を丸くする 10">
                <a:extLst>
                  <a:ext uri="{FF2B5EF4-FFF2-40B4-BE49-F238E27FC236}">
                    <a16:creationId xmlns:a16="http://schemas.microsoft.com/office/drawing/2014/main" id="{DB8F40E3-C32C-A6E9-1D24-3842B1AC033B}"/>
                  </a:ext>
                </a:extLst>
              </p:cNvPr>
              <p:cNvSpPr/>
              <p:nvPr/>
            </p:nvSpPr>
            <p:spPr>
              <a:xfrm>
                <a:off x="479902" y="1316022"/>
                <a:ext cx="164992" cy="33705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12" name="正方形/長方形 11">
                <a:extLst>
                  <a:ext uri="{FF2B5EF4-FFF2-40B4-BE49-F238E27FC236}">
                    <a16:creationId xmlns:a16="http://schemas.microsoft.com/office/drawing/2014/main" id="{BFD5A8D0-A88D-4A41-6A4F-318372F5AEEF}"/>
                  </a:ext>
                </a:extLst>
              </p:cNvPr>
              <p:cNvSpPr/>
              <p:nvPr/>
            </p:nvSpPr>
            <p:spPr>
              <a:xfrm>
                <a:off x="479902" y="1949613"/>
                <a:ext cx="3232880" cy="803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tx1"/>
                    </a:solidFill>
                    <a:latin typeface="+mn-ea"/>
                  </a:rPr>
                  <a:t>システムやアプリケーションの脆弱性を定期的に診断し、潜在的なリスクを早期に特定して改善します。</a:t>
                </a:r>
              </a:p>
            </p:txBody>
          </p:sp>
          <p:cxnSp>
            <p:nvCxnSpPr>
              <p:cNvPr id="13" name="直線矢印コネクタ 12">
                <a:extLst>
                  <a:ext uri="{FF2B5EF4-FFF2-40B4-BE49-F238E27FC236}">
                    <a16:creationId xmlns:a16="http://schemas.microsoft.com/office/drawing/2014/main" id="{E699F6B6-71DB-7EC1-898B-5187A3B3B52E}"/>
                  </a:ext>
                </a:extLst>
              </p:cNvPr>
              <p:cNvCxnSpPr>
                <a:cxnSpLocks/>
              </p:cNvCxnSpPr>
              <p:nvPr/>
            </p:nvCxnSpPr>
            <p:spPr>
              <a:xfrm>
                <a:off x="479902" y="1795111"/>
                <a:ext cx="32328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14" name="グループ化 13">
              <a:extLst>
                <a:ext uri="{FF2B5EF4-FFF2-40B4-BE49-F238E27FC236}">
                  <a16:creationId xmlns:a16="http://schemas.microsoft.com/office/drawing/2014/main" id="{074628C6-74ED-A66E-3C40-67F530F395FF}"/>
                </a:ext>
              </a:extLst>
            </p:cNvPr>
            <p:cNvGrpSpPr/>
            <p:nvPr/>
          </p:nvGrpSpPr>
          <p:grpSpPr>
            <a:xfrm>
              <a:off x="8479220" y="1239022"/>
              <a:ext cx="3232880" cy="1436801"/>
              <a:chOff x="479902" y="1316022"/>
              <a:chExt cx="3232880" cy="1436801"/>
            </a:xfrm>
          </p:grpSpPr>
          <p:sp>
            <p:nvSpPr>
              <p:cNvPr id="15" name="正方形/長方形 14">
                <a:extLst>
                  <a:ext uri="{FF2B5EF4-FFF2-40B4-BE49-F238E27FC236}">
                    <a16:creationId xmlns:a16="http://schemas.microsoft.com/office/drawing/2014/main" id="{63F9AFB8-26B5-6A88-5BF4-40BFF3276406}"/>
                  </a:ext>
                </a:extLst>
              </p:cNvPr>
              <p:cNvSpPr/>
              <p:nvPr/>
            </p:nvSpPr>
            <p:spPr>
              <a:xfrm>
                <a:off x="769024" y="1316022"/>
                <a:ext cx="2943757"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600" b="1" dirty="0">
                    <a:solidFill>
                      <a:schemeClr val="tx1"/>
                    </a:solidFill>
                    <a:latin typeface="+mn-ea"/>
                  </a:rPr>
                  <a:t>インシデント対応</a:t>
                </a:r>
              </a:p>
            </p:txBody>
          </p:sp>
          <p:sp>
            <p:nvSpPr>
              <p:cNvPr id="16" name="四角形: 角を丸くする 15">
                <a:extLst>
                  <a:ext uri="{FF2B5EF4-FFF2-40B4-BE49-F238E27FC236}">
                    <a16:creationId xmlns:a16="http://schemas.microsoft.com/office/drawing/2014/main" id="{A0C9C734-EEE9-9D1D-A68B-453700E9F89F}"/>
                  </a:ext>
                </a:extLst>
              </p:cNvPr>
              <p:cNvSpPr/>
              <p:nvPr/>
            </p:nvSpPr>
            <p:spPr>
              <a:xfrm>
                <a:off x="479902" y="1316022"/>
                <a:ext cx="164992" cy="33705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17" name="正方形/長方形 16">
                <a:extLst>
                  <a:ext uri="{FF2B5EF4-FFF2-40B4-BE49-F238E27FC236}">
                    <a16:creationId xmlns:a16="http://schemas.microsoft.com/office/drawing/2014/main" id="{6AD1B3D7-CE94-66E5-40B6-922E53775910}"/>
                  </a:ext>
                </a:extLst>
              </p:cNvPr>
              <p:cNvSpPr/>
              <p:nvPr/>
            </p:nvSpPr>
            <p:spPr>
              <a:xfrm>
                <a:off x="479902" y="1949613"/>
                <a:ext cx="3232880" cy="803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tx1"/>
                    </a:solidFill>
                    <a:latin typeface="+mn-ea"/>
                  </a:rPr>
                  <a:t>不正アクセスや情報漏えいなどの事案発生時に迅速な初動対応を行い、被害の最小化と再発防止を徹底します。</a:t>
                </a:r>
              </a:p>
            </p:txBody>
          </p:sp>
          <p:cxnSp>
            <p:nvCxnSpPr>
              <p:cNvPr id="18" name="直線矢印コネクタ 17">
                <a:extLst>
                  <a:ext uri="{FF2B5EF4-FFF2-40B4-BE49-F238E27FC236}">
                    <a16:creationId xmlns:a16="http://schemas.microsoft.com/office/drawing/2014/main" id="{8F331F9E-287E-90D1-AF32-3117E010D5AD}"/>
                  </a:ext>
                </a:extLst>
              </p:cNvPr>
              <p:cNvCxnSpPr>
                <a:cxnSpLocks/>
              </p:cNvCxnSpPr>
              <p:nvPr/>
            </p:nvCxnSpPr>
            <p:spPr>
              <a:xfrm>
                <a:off x="479902" y="1795111"/>
                <a:ext cx="32328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21" name="グループ化 20">
              <a:extLst>
                <a:ext uri="{FF2B5EF4-FFF2-40B4-BE49-F238E27FC236}">
                  <a16:creationId xmlns:a16="http://schemas.microsoft.com/office/drawing/2014/main" id="{8EAECFA2-AA86-3E92-81DB-C10933CC030B}"/>
                </a:ext>
              </a:extLst>
            </p:cNvPr>
            <p:cNvGrpSpPr/>
            <p:nvPr/>
          </p:nvGrpSpPr>
          <p:grpSpPr>
            <a:xfrm>
              <a:off x="479902" y="3156089"/>
              <a:ext cx="3232880" cy="1436801"/>
              <a:chOff x="479902" y="1316022"/>
              <a:chExt cx="3232880" cy="1436801"/>
            </a:xfrm>
          </p:grpSpPr>
          <p:sp>
            <p:nvSpPr>
              <p:cNvPr id="32" name="正方形/長方形 31">
                <a:extLst>
                  <a:ext uri="{FF2B5EF4-FFF2-40B4-BE49-F238E27FC236}">
                    <a16:creationId xmlns:a16="http://schemas.microsoft.com/office/drawing/2014/main" id="{607E4BFC-79A7-908C-C76F-7EC879E067D2}"/>
                  </a:ext>
                </a:extLst>
              </p:cNvPr>
              <p:cNvSpPr/>
              <p:nvPr/>
            </p:nvSpPr>
            <p:spPr>
              <a:xfrm>
                <a:off x="769024" y="1316022"/>
                <a:ext cx="2943757"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en-US" altLang="ja-JP" sz="1600" b="1" dirty="0">
                    <a:solidFill>
                      <a:schemeClr val="tx1"/>
                    </a:solidFill>
                    <a:latin typeface="+mn-ea"/>
                  </a:rPr>
                  <a:t>SOC</a:t>
                </a:r>
                <a:r>
                  <a:rPr kumimoji="1" lang="ja-JP" altLang="en-US" sz="1600" b="1" dirty="0">
                    <a:solidFill>
                      <a:schemeClr val="tx1"/>
                    </a:solidFill>
                    <a:latin typeface="+mn-ea"/>
                  </a:rPr>
                  <a:t>運営管理</a:t>
                </a:r>
              </a:p>
            </p:txBody>
          </p:sp>
          <p:sp>
            <p:nvSpPr>
              <p:cNvPr id="33" name="四角形: 角を丸くする 32">
                <a:extLst>
                  <a:ext uri="{FF2B5EF4-FFF2-40B4-BE49-F238E27FC236}">
                    <a16:creationId xmlns:a16="http://schemas.microsoft.com/office/drawing/2014/main" id="{03C3212A-C549-C3BE-A2E7-2DEEE63AE198}"/>
                  </a:ext>
                </a:extLst>
              </p:cNvPr>
              <p:cNvSpPr/>
              <p:nvPr/>
            </p:nvSpPr>
            <p:spPr>
              <a:xfrm>
                <a:off x="479902" y="1316022"/>
                <a:ext cx="164992" cy="33705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34" name="正方形/長方形 33">
                <a:extLst>
                  <a:ext uri="{FF2B5EF4-FFF2-40B4-BE49-F238E27FC236}">
                    <a16:creationId xmlns:a16="http://schemas.microsoft.com/office/drawing/2014/main" id="{6752A0DA-A398-8B8D-0EFD-684D69BB290B}"/>
                  </a:ext>
                </a:extLst>
              </p:cNvPr>
              <p:cNvSpPr/>
              <p:nvPr/>
            </p:nvSpPr>
            <p:spPr>
              <a:xfrm>
                <a:off x="479902" y="1949613"/>
                <a:ext cx="3232880" cy="803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tx1"/>
                    </a:solidFill>
                    <a:latin typeface="+mn-ea"/>
                  </a:rPr>
                  <a:t>セキュリティ監視センターを運営し、</a:t>
                </a:r>
                <a:r>
                  <a:rPr kumimoji="1" lang="en-US" altLang="ja-JP" sz="1200" dirty="0">
                    <a:solidFill>
                      <a:schemeClr val="tx1"/>
                    </a:solidFill>
                    <a:latin typeface="+mn-ea"/>
                  </a:rPr>
                  <a:t>24</a:t>
                </a:r>
                <a:r>
                  <a:rPr kumimoji="1" lang="ja-JP" altLang="en-US" sz="1200" dirty="0">
                    <a:solidFill>
                      <a:schemeClr val="tx1"/>
                    </a:solidFill>
                    <a:latin typeface="+mn-ea"/>
                  </a:rPr>
                  <a:t>時間体制でログ監視と異常検知を行い、リスクを未然に防ぎます。</a:t>
                </a:r>
              </a:p>
            </p:txBody>
          </p:sp>
          <p:cxnSp>
            <p:nvCxnSpPr>
              <p:cNvPr id="35" name="直線矢印コネクタ 34">
                <a:extLst>
                  <a:ext uri="{FF2B5EF4-FFF2-40B4-BE49-F238E27FC236}">
                    <a16:creationId xmlns:a16="http://schemas.microsoft.com/office/drawing/2014/main" id="{64958348-377C-12A6-3C98-2DCFF6A8CAF1}"/>
                  </a:ext>
                </a:extLst>
              </p:cNvPr>
              <p:cNvCxnSpPr>
                <a:cxnSpLocks/>
              </p:cNvCxnSpPr>
              <p:nvPr/>
            </p:nvCxnSpPr>
            <p:spPr>
              <a:xfrm>
                <a:off x="479902" y="1795111"/>
                <a:ext cx="32328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22" name="グループ化 21">
              <a:extLst>
                <a:ext uri="{FF2B5EF4-FFF2-40B4-BE49-F238E27FC236}">
                  <a16:creationId xmlns:a16="http://schemas.microsoft.com/office/drawing/2014/main" id="{4B8666B3-42B5-83E9-C991-B7EAF934A823}"/>
                </a:ext>
              </a:extLst>
            </p:cNvPr>
            <p:cNvGrpSpPr/>
            <p:nvPr/>
          </p:nvGrpSpPr>
          <p:grpSpPr>
            <a:xfrm>
              <a:off x="4479561" y="3156089"/>
              <a:ext cx="3232880" cy="1436801"/>
              <a:chOff x="479902" y="1316022"/>
              <a:chExt cx="3232880" cy="1436801"/>
            </a:xfrm>
          </p:grpSpPr>
          <p:sp>
            <p:nvSpPr>
              <p:cNvPr id="28" name="正方形/長方形 27">
                <a:extLst>
                  <a:ext uri="{FF2B5EF4-FFF2-40B4-BE49-F238E27FC236}">
                    <a16:creationId xmlns:a16="http://schemas.microsoft.com/office/drawing/2014/main" id="{D582F534-2892-8DE6-0FBD-097DB9C34014}"/>
                  </a:ext>
                </a:extLst>
              </p:cNvPr>
              <p:cNvSpPr/>
              <p:nvPr/>
            </p:nvSpPr>
            <p:spPr>
              <a:xfrm>
                <a:off x="769024" y="1316022"/>
                <a:ext cx="2943757"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600" b="1" dirty="0">
                    <a:solidFill>
                      <a:schemeClr val="tx1"/>
                    </a:solidFill>
                    <a:latin typeface="+mn-ea"/>
                  </a:rPr>
                  <a:t>社内教育推進</a:t>
                </a:r>
              </a:p>
            </p:txBody>
          </p:sp>
          <p:sp>
            <p:nvSpPr>
              <p:cNvPr id="29" name="四角形: 角を丸くする 28">
                <a:extLst>
                  <a:ext uri="{FF2B5EF4-FFF2-40B4-BE49-F238E27FC236}">
                    <a16:creationId xmlns:a16="http://schemas.microsoft.com/office/drawing/2014/main" id="{7C87F3E5-FF8D-064C-0AFD-FF2548261BCA}"/>
                  </a:ext>
                </a:extLst>
              </p:cNvPr>
              <p:cNvSpPr/>
              <p:nvPr/>
            </p:nvSpPr>
            <p:spPr>
              <a:xfrm>
                <a:off x="479902" y="1316022"/>
                <a:ext cx="164992" cy="33705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30" name="正方形/長方形 29">
                <a:extLst>
                  <a:ext uri="{FF2B5EF4-FFF2-40B4-BE49-F238E27FC236}">
                    <a16:creationId xmlns:a16="http://schemas.microsoft.com/office/drawing/2014/main" id="{492FB6BA-C310-CA6F-9380-C3E80C00E12A}"/>
                  </a:ext>
                </a:extLst>
              </p:cNvPr>
              <p:cNvSpPr/>
              <p:nvPr/>
            </p:nvSpPr>
            <p:spPr>
              <a:xfrm>
                <a:off x="479902" y="1949613"/>
                <a:ext cx="3232880" cy="803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tx1"/>
                    </a:solidFill>
                    <a:latin typeface="+mn-ea"/>
                  </a:rPr>
                  <a:t>従業員向けのセキュリティ教育や訓練を実施し、組織全体のリテラシー向上を図ります。</a:t>
                </a:r>
              </a:p>
            </p:txBody>
          </p:sp>
          <p:cxnSp>
            <p:nvCxnSpPr>
              <p:cNvPr id="31" name="直線矢印コネクタ 30">
                <a:extLst>
                  <a:ext uri="{FF2B5EF4-FFF2-40B4-BE49-F238E27FC236}">
                    <a16:creationId xmlns:a16="http://schemas.microsoft.com/office/drawing/2014/main" id="{03B76045-F1E9-CA7D-F40F-E06BB9E329A5}"/>
                  </a:ext>
                </a:extLst>
              </p:cNvPr>
              <p:cNvCxnSpPr>
                <a:cxnSpLocks/>
              </p:cNvCxnSpPr>
              <p:nvPr/>
            </p:nvCxnSpPr>
            <p:spPr>
              <a:xfrm>
                <a:off x="479902" y="1795111"/>
                <a:ext cx="32328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23" name="グループ化 22">
              <a:extLst>
                <a:ext uri="{FF2B5EF4-FFF2-40B4-BE49-F238E27FC236}">
                  <a16:creationId xmlns:a16="http://schemas.microsoft.com/office/drawing/2014/main" id="{C50D6501-12B0-4F36-B49D-58F033C6A904}"/>
                </a:ext>
              </a:extLst>
            </p:cNvPr>
            <p:cNvGrpSpPr/>
            <p:nvPr/>
          </p:nvGrpSpPr>
          <p:grpSpPr>
            <a:xfrm>
              <a:off x="8479220" y="3156089"/>
              <a:ext cx="3232880" cy="1436801"/>
              <a:chOff x="479902" y="1316022"/>
              <a:chExt cx="3232880" cy="1436801"/>
            </a:xfrm>
          </p:grpSpPr>
          <p:sp>
            <p:nvSpPr>
              <p:cNvPr id="24" name="正方形/長方形 23">
                <a:extLst>
                  <a:ext uri="{FF2B5EF4-FFF2-40B4-BE49-F238E27FC236}">
                    <a16:creationId xmlns:a16="http://schemas.microsoft.com/office/drawing/2014/main" id="{CB32FC63-94A0-098A-10BB-813A186B223A}"/>
                  </a:ext>
                </a:extLst>
              </p:cNvPr>
              <p:cNvSpPr/>
              <p:nvPr/>
            </p:nvSpPr>
            <p:spPr>
              <a:xfrm>
                <a:off x="769024" y="1316022"/>
                <a:ext cx="2943757"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600" b="1" dirty="0">
                    <a:solidFill>
                      <a:schemeClr val="tx1"/>
                    </a:solidFill>
                    <a:latin typeface="+mn-ea"/>
                  </a:rPr>
                  <a:t>アクセス管理強化</a:t>
                </a:r>
              </a:p>
            </p:txBody>
          </p:sp>
          <p:sp>
            <p:nvSpPr>
              <p:cNvPr id="25" name="四角形: 角を丸くする 24">
                <a:extLst>
                  <a:ext uri="{FF2B5EF4-FFF2-40B4-BE49-F238E27FC236}">
                    <a16:creationId xmlns:a16="http://schemas.microsoft.com/office/drawing/2014/main" id="{76EA0E1E-073F-32E0-6AAB-A94986909EA6}"/>
                  </a:ext>
                </a:extLst>
              </p:cNvPr>
              <p:cNvSpPr/>
              <p:nvPr/>
            </p:nvSpPr>
            <p:spPr>
              <a:xfrm>
                <a:off x="479902" y="1316022"/>
                <a:ext cx="164992" cy="33705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26" name="正方形/長方形 25">
                <a:extLst>
                  <a:ext uri="{FF2B5EF4-FFF2-40B4-BE49-F238E27FC236}">
                    <a16:creationId xmlns:a16="http://schemas.microsoft.com/office/drawing/2014/main" id="{52741D04-D776-DC2B-68D4-D598229E11E0}"/>
                  </a:ext>
                </a:extLst>
              </p:cNvPr>
              <p:cNvSpPr/>
              <p:nvPr/>
            </p:nvSpPr>
            <p:spPr>
              <a:xfrm>
                <a:off x="479902" y="1949613"/>
                <a:ext cx="3232880" cy="803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tx1"/>
                    </a:solidFill>
                    <a:latin typeface="+mn-ea"/>
                  </a:rPr>
                  <a:t>アカウント管理や権限設計を見直し、不正利用を防ぐためのアクセス統制を強化します。</a:t>
                </a:r>
              </a:p>
            </p:txBody>
          </p:sp>
          <p:cxnSp>
            <p:nvCxnSpPr>
              <p:cNvPr id="27" name="直線矢印コネクタ 26">
                <a:extLst>
                  <a:ext uri="{FF2B5EF4-FFF2-40B4-BE49-F238E27FC236}">
                    <a16:creationId xmlns:a16="http://schemas.microsoft.com/office/drawing/2014/main" id="{066B700C-3CA2-4855-E780-BDA8D7AE7774}"/>
                  </a:ext>
                </a:extLst>
              </p:cNvPr>
              <p:cNvCxnSpPr>
                <a:cxnSpLocks/>
              </p:cNvCxnSpPr>
              <p:nvPr/>
            </p:nvCxnSpPr>
            <p:spPr>
              <a:xfrm>
                <a:off x="479902" y="1795111"/>
                <a:ext cx="32328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37" name="グループ化 36">
              <a:extLst>
                <a:ext uri="{FF2B5EF4-FFF2-40B4-BE49-F238E27FC236}">
                  <a16:creationId xmlns:a16="http://schemas.microsoft.com/office/drawing/2014/main" id="{B5673E74-64F1-D456-B992-B289328CB67D}"/>
                </a:ext>
              </a:extLst>
            </p:cNvPr>
            <p:cNvGrpSpPr/>
            <p:nvPr/>
          </p:nvGrpSpPr>
          <p:grpSpPr>
            <a:xfrm>
              <a:off x="479902" y="5073156"/>
              <a:ext cx="3232880" cy="1436801"/>
              <a:chOff x="479902" y="1316022"/>
              <a:chExt cx="3232880" cy="1436801"/>
            </a:xfrm>
          </p:grpSpPr>
          <p:sp>
            <p:nvSpPr>
              <p:cNvPr id="48" name="正方形/長方形 47">
                <a:extLst>
                  <a:ext uri="{FF2B5EF4-FFF2-40B4-BE49-F238E27FC236}">
                    <a16:creationId xmlns:a16="http://schemas.microsoft.com/office/drawing/2014/main" id="{476C0A24-808B-D53D-A948-A9B6B7C5C6D1}"/>
                  </a:ext>
                </a:extLst>
              </p:cNvPr>
              <p:cNvSpPr/>
              <p:nvPr/>
            </p:nvSpPr>
            <p:spPr>
              <a:xfrm>
                <a:off x="769024" y="1316022"/>
                <a:ext cx="2943757"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600" b="1" dirty="0">
                    <a:solidFill>
                      <a:schemeClr val="tx1"/>
                    </a:solidFill>
                    <a:latin typeface="+mn-ea"/>
                  </a:rPr>
                  <a:t>クラウド対策強化</a:t>
                </a:r>
              </a:p>
            </p:txBody>
          </p:sp>
          <p:sp>
            <p:nvSpPr>
              <p:cNvPr id="49" name="四角形: 角を丸くする 48">
                <a:extLst>
                  <a:ext uri="{FF2B5EF4-FFF2-40B4-BE49-F238E27FC236}">
                    <a16:creationId xmlns:a16="http://schemas.microsoft.com/office/drawing/2014/main" id="{83F241FF-D65C-12BA-38BC-7B4A10CB3180}"/>
                  </a:ext>
                </a:extLst>
              </p:cNvPr>
              <p:cNvSpPr/>
              <p:nvPr/>
            </p:nvSpPr>
            <p:spPr>
              <a:xfrm>
                <a:off x="479902" y="1316022"/>
                <a:ext cx="164992" cy="33705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50" name="正方形/長方形 49">
                <a:extLst>
                  <a:ext uri="{FF2B5EF4-FFF2-40B4-BE49-F238E27FC236}">
                    <a16:creationId xmlns:a16="http://schemas.microsoft.com/office/drawing/2014/main" id="{DEE7A1BB-A2DA-16DC-2119-73F3C7B3E02D}"/>
                  </a:ext>
                </a:extLst>
              </p:cNvPr>
              <p:cNvSpPr/>
              <p:nvPr/>
            </p:nvSpPr>
            <p:spPr>
              <a:xfrm>
                <a:off x="479902" y="1949613"/>
                <a:ext cx="3232880" cy="803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tx1"/>
                    </a:solidFill>
                    <a:latin typeface="+mn-ea"/>
                  </a:rPr>
                  <a:t>クラウド環境における設定不備やリスクを点検し、安全な運用体制を構築します。</a:t>
                </a:r>
              </a:p>
            </p:txBody>
          </p:sp>
          <p:cxnSp>
            <p:nvCxnSpPr>
              <p:cNvPr id="51" name="直線矢印コネクタ 50">
                <a:extLst>
                  <a:ext uri="{FF2B5EF4-FFF2-40B4-BE49-F238E27FC236}">
                    <a16:creationId xmlns:a16="http://schemas.microsoft.com/office/drawing/2014/main" id="{5A7A2323-1D41-7D82-765F-899B1E4C8583}"/>
                  </a:ext>
                </a:extLst>
              </p:cNvPr>
              <p:cNvCxnSpPr>
                <a:cxnSpLocks/>
              </p:cNvCxnSpPr>
              <p:nvPr/>
            </p:nvCxnSpPr>
            <p:spPr>
              <a:xfrm>
                <a:off x="479902" y="1795111"/>
                <a:ext cx="32328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38" name="グループ化 37">
              <a:extLst>
                <a:ext uri="{FF2B5EF4-FFF2-40B4-BE49-F238E27FC236}">
                  <a16:creationId xmlns:a16="http://schemas.microsoft.com/office/drawing/2014/main" id="{F9749267-3A42-0C85-E5F5-7AEEDDF76F34}"/>
                </a:ext>
              </a:extLst>
            </p:cNvPr>
            <p:cNvGrpSpPr/>
            <p:nvPr/>
          </p:nvGrpSpPr>
          <p:grpSpPr>
            <a:xfrm>
              <a:off x="4479561" y="5073156"/>
              <a:ext cx="3232880" cy="1436801"/>
              <a:chOff x="479902" y="1316022"/>
              <a:chExt cx="3232880" cy="1436801"/>
            </a:xfrm>
          </p:grpSpPr>
          <p:sp>
            <p:nvSpPr>
              <p:cNvPr id="44" name="正方形/長方形 43">
                <a:extLst>
                  <a:ext uri="{FF2B5EF4-FFF2-40B4-BE49-F238E27FC236}">
                    <a16:creationId xmlns:a16="http://schemas.microsoft.com/office/drawing/2014/main" id="{EF8D2532-9E4B-048D-5529-997E1114AFFF}"/>
                  </a:ext>
                </a:extLst>
              </p:cNvPr>
              <p:cNvSpPr/>
              <p:nvPr/>
            </p:nvSpPr>
            <p:spPr>
              <a:xfrm>
                <a:off x="769024" y="1316022"/>
                <a:ext cx="2943757"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600" b="1" dirty="0">
                    <a:solidFill>
                      <a:schemeClr val="tx1"/>
                    </a:solidFill>
                    <a:latin typeface="+mn-ea"/>
                  </a:rPr>
                  <a:t>リスク評価分析</a:t>
                </a:r>
              </a:p>
            </p:txBody>
          </p:sp>
          <p:sp>
            <p:nvSpPr>
              <p:cNvPr id="45" name="四角形: 角を丸くする 44">
                <a:extLst>
                  <a:ext uri="{FF2B5EF4-FFF2-40B4-BE49-F238E27FC236}">
                    <a16:creationId xmlns:a16="http://schemas.microsoft.com/office/drawing/2014/main" id="{A3595FC7-AB8F-0F9C-DA0A-FE3223384E47}"/>
                  </a:ext>
                </a:extLst>
              </p:cNvPr>
              <p:cNvSpPr/>
              <p:nvPr/>
            </p:nvSpPr>
            <p:spPr>
              <a:xfrm>
                <a:off x="479902" y="1316022"/>
                <a:ext cx="164992" cy="33705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46" name="正方形/長方形 45">
                <a:extLst>
                  <a:ext uri="{FF2B5EF4-FFF2-40B4-BE49-F238E27FC236}">
                    <a16:creationId xmlns:a16="http://schemas.microsoft.com/office/drawing/2014/main" id="{11C1CC29-9915-9FDB-3589-230C5E999F24}"/>
                  </a:ext>
                </a:extLst>
              </p:cNvPr>
              <p:cNvSpPr/>
              <p:nvPr/>
            </p:nvSpPr>
            <p:spPr>
              <a:xfrm>
                <a:off x="479902" y="1949613"/>
                <a:ext cx="3232880" cy="803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tx1"/>
                    </a:solidFill>
                    <a:latin typeface="+mn-ea"/>
                  </a:rPr>
                  <a:t>事業活動に伴う情報リスクを定量・定性の両面から評価し、経営判断に活かせる資料を提供します。</a:t>
                </a:r>
              </a:p>
            </p:txBody>
          </p:sp>
          <p:cxnSp>
            <p:nvCxnSpPr>
              <p:cNvPr id="47" name="直線矢印コネクタ 46">
                <a:extLst>
                  <a:ext uri="{FF2B5EF4-FFF2-40B4-BE49-F238E27FC236}">
                    <a16:creationId xmlns:a16="http://schemas.microsoft.com/office/drawing/2014/main" id="{A90B0318-6DD5-192F-ADAD-9BEA619ED852}"/>
                  </a:ext>
                </a:extLst>
              </p:cNvPr>
              <p:cNvCxnSpPr>
                <a:cxnSpLocks/>
              </p:cNvCxnSpPr>
              <p:nvPr/>
            </p:nvCxnSpPr>
            <p:spPr>
              <a:xfrm>
                <a:off x="479902" y="1795111"/>
                <a:ext cx="32328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39" name="グループ化 38">
              <a:extLst>
                <a:ext uri="{FF2B5EF4-FFF2-40B4-BE49-F238E27FC236}">
                  <a16:creationId xmlns:a16="http://schemas.microsoft.com/office/drawing/2014/main" id="{3C2FD56E-C35F-5722-4710-D6C4D3F3167D}"/>
                </a:ext>
              </a:extLst>
            </p:cNvPr>
            <p:cNvGrpSpPr/>
            <p:nvPr/>
          </p:nvGrpSpPr>
          <p:grpSpPr>
            <a:xfrm>
              <a:off x="8479220" y="5073156"/>
              <a:ext cx="3232880" cy="1436801"/>
              <a:chOff x="479902" y="1316022"/>
              <a:chExt cx="3232880" cy="1436801"/>
            </a:xfrm>
          </p:grpSpPr>
          <p:sp>
            <p:nvSpPr>
              <p:cNvPr id="40" name="正方形/長方形 39">
                <a:extLst>
                  <a:ext uri="{FF2B5EF4-FFF2-40B4-BE49-F238E27FC236}">
                    <a16:creationId xmlns:a16="http://schemas.microsoft.com/office/drawing/2014/main" id="{2746C08B-276F-A23B-971A-6A2E102502BB}"/>
                  </a:ext>
                </a:extLst>
              </p:cNvPr>
              <p:cNvSpPr/>
              <p:nvPr/>
            </p:nvSpPr>
            <p:spPr>
              <a:xfrm>
                <a:off x="769024" y="1316022"/>
                <a:ext cx="2943757"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600" b="1" dirty="0">
                    <a:solidFill>
                      <a:schemeClr val="tx1"/>
                    </a:solidFill>
                    <a:latin typeface="+mn-ea"/>
                  </a:rPr>
                  <a:t>監査対応支援</a:t>
                </a:r>
              </a:p>
            </p:txBody>
          </p:sp>
          <p:sp>
            <p:nvSpPr>
              <p:cNvPr id="41" name="四角形: 角を丸くする 40">
                <a:extLst>
                  <a:ext uri="{FF2B5EF4-FFF2-40B4-BE49-F238E27FC236}">
                    <a16:creationId xmlns:a16="http://schemas.microsoft.com/office/drawing/2014/main" id="{FDE14B2A-7B45-B28C-29FD-D7E5D715F494}"/>
                  </a:ext>
                </a:extLst>
              </p:cNvPr>
              <p:cNvSpPr/>
              <p:nvPr/>
            </p:nvSpPr>
            <p:spPr>
              <a:xfrm>
                <a:off x="479902" y="1316022"/>
                <a:ext cx="164992" cy="33705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42" name="正方形/長方形 41">
                <a:extLst>
                  <a:ext uri="{FF2B5EF4-FFF2-40B4-BE49-F238E27FC236}">
                    <a16:creationId xmlns:a16="http://schemas.microsoft.com/office/drawing/2014/main" id="{27FAF897-7999-A0DE-D662-49ED5E534368}"/>
                  </a:ext>
                </a:extLst>
              </p:cNvPr>
              <p:cNvSpPr/>
              <p:nvPr/>
            </p:nvSpPr>
            <p:spPr>
              <a:xfrm>
                <a:off x="479902" y="1949613"/>
                <a:ext cx="3232880" cy="803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tx1"/>
                    </a:solidFill>
                    <a:latin typeface="+mn-ea"/>
                  </a:rPr>
                  <a:t>外部監査や規制対応に必要な証跡整理や体制整備を支援し、コンプライアンスを確保します。</a:t>
                </a:r>
              </a:p>
            </p:txBody>
          </p:sp>
          <p:cxnSp>
            <p:nvCxnSpPr>
              <p:cNvPr id="43" name="直線矢印コネクタ 42">
                <a:extLst>
                  <a:ext uri="{FF2B5EF4-FFF2-40B4-BE49-F238E27FC236}">
                    <a16:creationId xmlns:a16="http://schemas.microsoft.com/office/drawing/2014/main" id="{DC966E2C-B687-FAC1-F2F8-10291C96C0B6}"/>
                  </a:ext>
                </a:extLst>
              </p:cNvPr>
              <p:cNvCxnSpPr>
                <a:cxnSpLocks/>
              </p:cNvCxnSpPr>
              <p:nvPr/>
            </p:nvCxnSpPr>
            <p:spPr>
              <a:xfrm>
                <a:off x="479902" y="1795111"/>
                <a:ext cx="32328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991578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2072</TotalTime>
  <Words>326</Words>
  <Application>Microsoft Office PowerPoint</Application>
  <PresentationFormat>ワイド画面</PresentationFormat>
  <Paragraphs>30</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2026-02-24T04:14:18Z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