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6064" r:id="rId5"/>
    <p:sldId id="263"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CF8"/>
    <a:srgbClr val="FDF8ED"/>
    <a:srgbClr val="1924FF"/>
    <a:srgbClr val="F9F9F9"/>
    <a:srgbClr val="77BF3F"/>
    <a:srgbClr val="FAC60A"/>
    <a:srgbClr val="46CBE1"/>
    <a:srgbClr val="00D0A8"/>
    <a:srgbClr val="99FFCC"/>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B1A702-70C8-4444-8A93-0CCDB60C9463}" v="553" dt="2026-02-24T02:51:46.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660"/>
  </p:normalViewPr>
  <p:slideViewPr>
    <p:cSldViewPr snapToGrid="0">
      <p:cViewPr varScale="1">
        <p:scale>
          <a:sx n="80" d="100"/>
          <a:sy n="80" d="100"/>
        </p:scale>
        <p:origin x="172" y="4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浦英宗" userId="9b03fd3a-662f-49ff-9af1-1b93cf7aab22" providerId="ADAL" clId="{56E9DFAE-DDAD-4FCA-8AED-56B2D15DB479}"/>
    <pc:docChg chg="undo redo custSel addSld delSld modSld sldOrd">
      <pc:chgData name="松浦英宗" userId="9b03fd3a-662f-49ff-9af1-1b93cf7aab22" providerId="ADAL" clId="{56E9DFAE-DDAD-4FCA-8AED-56B2D15DB479}" dt="2026-02-24T02:53:32.157" v="23378"/>
      <pc:docMkLst>
        <pc:docMk/>
      </pc:docMkLst>
      <pc:sldChg chg="add">
        <pc:chgData name="松浦英宗" userId="9b03fd3a-662f-49ff-9af1-1b93cf7aab22" providerId="ADAL" clId="{56E9DFAE-DDAD-4FCA-8AED-56B2D15DB479}" dt="2026-02-02T12:50:04.162" v="375"/>
        <pc:sldMkLst>
          <pc:docMk/>
          <pc:sldMk cId="1797772947" sldId="263"/>
        </pc:sldMkLst>
      </pc:sldChg>
      <pc:sldChg chg="addSp delSp modSp add mod ord">
        <pc:chgData name="松浦英宗" userId="9b03fd3a-662f-49ff-9af1-1b93cf7aab22" providerId="ADAL" clId="{56E9DFAE-DDAD-4FCA-8AED-56B2D15DB479}" dt="2026-02-24T00:47:14.138" v="21027" actId="14100"/>
        <pc:sldMkLst>
          <pc:docMk/>
          <pc:sldMk cId="2861357872" sldId="6057"/>
        </pc:sldMkLst>
        <pc:spChg chg="add mod topLvl">
          <ac:chgData name="松浦英宗" userId="9b03fd3a-662f-49ff-9af1-1b93cf7aab22" providerId="ADAL" clId="{56E9DFAE-DDAD-4FCA-8AED-56B2D15DB479}" dt="2026-02-24T00:06:39.601" v="20171" actId="14100"/>
          <ac:spMkLst>
            <pc:docMk/>
            <pc:sldMk cId="2861357872" sldId="6057"/>
            <ac:spMk id="2" creationId="{B2BC2440-CAED-002C-573B-17272FAB475C}"/>
          </ac:spMkLst>
        </pc:spChg>
        <pc:spChg chg="add mod topLvl">
          <ac:chgData name="松浦英宗" userId="9b03fd3a-662f-49ff-9af1-1b93cf7aab22" providerId="ADAL" clId="{56E9DFAE-DDAD-4FCA-8AED-56B2D15DB479}" dt="2026-02-24T00:23:19.490" v="20676" actId="165"/>
          <ac:spMkLst>
            <pc:docMk/>
            <pc:sldMk cId="2861357872" sldId="6057"/>
            <ac:spMk id="3" creationId="{02CD3D44-49EB-AAE6-A76E-2BC177AF828C}"/>
          </ac:spMkLst>
        </pc:spChg>
        <pc:spChg chg="add mod ord">
          <ac:chgData name="松浦英宗" userId="9b03fd3a-662f-49ff-9af1-1b93cf7aab22" providerId="ADAL" clId="{56E9DFAE-DDAD-4FCA-8AED-56B2D15DB479}" dt="2026-02-24T00:21:55.602" v="20586" actId="207"/>
          <ac:spMkLst>
            <pc:docMk/>
            <pc:sldMk cId="2861357872" sldId="6057"/>
            <ac:spMk id="4" creationId="{CC3E243E-819E-35F9-A77A-CD0EC63FCD70}"/>
          </ac:spMkLst>
        </pc:spChg>
        <pc:spChg chg="add mod">
          <ac:chgData name="松浦英宗" userId="9b03fd3a-662f-49ff-9af1-1b93cf7aab22" providerId="ADAL" clId="{56E9DFAE-DDAD-4FCA-8AED-56B2D15DB479}" dt="2026-02-24T00:23:21.116" v="20677" actId="165"/>
          <ac:spMkLst>
            <pc:docMk/>
            <pc:sldMk cId="2861357872" sldId="6057"/>
            <ac:spMk id="5" creationId="{13BB2A7B-8BD3-A49A-B309-17B1F090E1F9}"/>
          </ac:spMkLst>
        </pc:spChg>
        <pc:spChg chg="add mod">
          <ac:chgData name="松浦英宗" userId="9b03fd3a-662f-49ff-9af1-1b93cf7aab22" providerId="ADAL" clId="{56E9DFAE-DDAD-4FCA-8AED-56B2D15DB479}" dt="2026-02-24T00:23:21.116" v="20677" actId="165"/>
          <ac:spMkLst>
            <pc:docMk/>
            <pc:sldMk cId="2861357872" sldId="6057"/>
            <ac:spMk id="6" creationId="{65A08078-4632-6223-5072-84418D75D060}"/>
          </ac:spMkLst>
        </pc:spChg>
        <pc:spChg chg="add mod">
          <ac:chgData name="松浦英宗" userId="9b03fd3a-662f-49ff-9af1-1b93cf7aab22" providerId="ADAL" clId="{56E9DFAE-DDAD-4FCA-8AED-56B2D15DB479}" dt="2026-02-24T00:12:52.690" v="20275" actId="571"/>
          <ac:spMkLst>
            <pc:docMk/>
            <pc:sldMk cId="2861357872" sldId="6057"/>
            <ac:spMk id="8" creationId="{756581C2-3BFB-C05B-4265-4DA487FBB35C}"/>
          </ac:spMkLst>
        </pc:spChg>
        <pc:spChg chg="mod">
          <ac:chgData name="松浦英宗" userId="9b03fd3a-662f-49ff-9af1-1b93cf7aab22" providerId="ADAL" clId="{56E9DFAE-DDAD-4FCA-8AED-56B2D15DB479}" dt="2026-02-24T00:12:52.690" v="20275" actId="571"/>
          <ac:spMkLst>
            <pc:docMk/>
            <pc:sldMk cId="2861357872" sldId="6057"/>
            <ac:spMk id="10" creationId="{52F0990A-AC51-BBDE-5DF5-988D96B11979}"/>
          </ac:spMkLst>
        </pc:spChg>
        <pc:spChg chg="mod">
          <ac:chgData name="松浦英宗" userId="9b03fd3a-662f-49ff-9af1-1b93cf7aab22" providerId="ADAL" clId="{56E9DFAE-DDAD-4FCA-8AED-56B2D15DB479}" dt="2026-02-24T00:12:52.690" v="20275" actId="571"/>
          <ac:spMkLst>
            <pc:docMk/>
            <pc:sldMk cId="2861357872" sldId="6057"/>
            <ac:spMk id="11" creationId="{FCC568DC-B285-96C1-F34D-84253E5E25CD}"/>
          </ac:spMkLst>
        </pc:spChg>
        <pc:spChg chg="mod">
          <ac:chgData name="松浦英宗" userId="9b03fd3a-662f-49ff-9af1-1b93cf7aab22" providerId="ADAL" clId="{56E9DFAE-DDAD-4FCA-8AED-56B2D15DB479}" dt="2026-02-24T00:23:21.116" v="20677" actId="165"/>
          <ac:spMkLst>
            <pc:docMk/>
            <pc:sldMk cId="2861357872" sldId="6057"/>
            <ac:spMk id="13" creationId="{70D6BF86-B855-1D51-3409-2522F65AB941}"/>
          </ac:spMkLst>
        </pc:spChg>
        <pc:spChg chg="mod">
          <ac:chgData name="松浦英宗" userId="9b03fd3a-662f-49ff-9af1-1b93cf7aab22" providerId="ADAL" clId="{56E9DFAE-DDAD-4FCA-8AED-56B2D15DB479}" dt="2026-02-24T00:23:21.116" v="20677" actId="165"/>
          <ac:spMkLst>
            <pc:docMk/>
            <pc:sldMk cId="2861357872" sldId="6057"/>
            <ac:spMk id="14" creationId="{618A518E-38C6-C803-6FDB-629FB65F27E3}"/>
          </ac:spMkLst>
        </pc:spChg>
        <pc:spChg chg="mod">
          <ac:chgData name="松浦英宗" userId="9b03fd3a-662f-49ff-9af1-1b93cf7aab22" providerId="ADAL" clId="{56E9DFAE-DDAD-4FCA-8AED-56B2D15DB479}" dt="2026-02-24T00:23:21.116" v="20677" actId="165"/>
          <ac:spMkLst>
            <pc:docMk/>
            <pc:sldMk cId="2861357872" sldId="6057"/>
            <ac:spMk id="16" creationId="{009CFB03-45F6-E9F1-43B4-3057CA06022A}"/>
          </ac:spMkLst>
        </pc:spChg>
        <pc:spChg chg="mod">
          <ac:chgData name="松浦英宗" userId="9b03fd3a-662f-49ff-9af1-1b93cf7aab22" providerId="ADAL" clId="{56E9DFAE-DDAD-4FCA-8AED-56B2D15DB479}" dt="2026-02-24T00:23:21.116" v="20677" actId="165"/>
          <ac:spMkLst>
            <pc:docMk/>
            <pc:sldMk cId="2861357872" sldId="6057"/>
            <ac:spMk id="17" creationId="{0507B4D2-8310-2C40-00E9-C44904AB1177}"/>
          </ac:spMkLst>
        </pc:spChg>
        <pc:spChg chg="add mod ord">
          <ac:chgData name="松浦英宗" userId="9b03fd3a-662f-49ff-9af1-1b93cf7aab22" providerId="ADAL" clId="{56E9DFAE-DDAD-4FCA-8AED-56B2D15DB479}" dt="2026-02-24T00:22:54.322" v="20661" actId="14100"/>
          <ac:spMkLst>
            <pc:docMk/>
            <pc:sldMk cId="2861357872" sldId="6057"/>
            <ac:spMk id="20" creationId="{CFD0AE29-2CF2-1D9B-D5C7-EB2447A04E63}"/>
          </ac:spMkLst>
        </pc:spChg>
        <pc:spChg chg="add mod ord topLvl">
          <ac:chgData name="松浦英宗" userId="9b03fd3a-662f-49ff-9af1-1b93cf7aab22" providerId="ADAL" clId="{56E9DFAE-DDAD-4FCA-8AED-56B2D15DB479}" dt="2026-02-24T00:23:34.858" v="20681" actId="113"/>
          <ac:spMkLst>
            <pc:docMk/>
            <pc:sldMk cId="2861357872" sldId="6057"/>
            <ac:spMk id="21" creationId="{383F1A14-985C-9440-316D-C29B845C9EE5}"/>
          </ac:spMkLst>
        </pc:spChg>
        <pc:spChg chg="add mod ord topLvl">
          <ac:chgData name="松浦英宗" userId="9b03fd3a-662f-49ff-9af1-1b93cf7aab22" providerId="ADAL" clId="{56E9DFAE-DDAD-4FCA-8AED-56B2D15DB479}" dt="2026-02-24T00:23:34.858" v="20681" actId="113"/>
          <ac:spMkLst>
            <pc:docMk/>
            <pc:sldMk cId="2861357872" sldId="6057"/>
            <ac:spMk id="22" creationId="{AF1165D4-7F3D-D7B2-548C-BAD8CC04E09B}"/>
          </ac:spMkLst>
        </pc:spChg>
        <pc:spChg chg="add mod ord topLvl">
          <ac:chgData name="松浦英宗" userId="9b03fd3a-662f-49ff-9af1-1b93cf7aab22" providerId="ADAL" clId="{56E9DFAE-DDAD-4FCA-8AED-56B2D15DB479}" dt="2026-02-24T00:23:34.858" v="20681" actId="113"/>
          <ac:spMkLst>
            <pc:docMk/>
            <pc:sldMk cId="2861357872" sldId="6057"/>
            <ac:spMk id="23" creationId="{4232615A-1352-0205-CE4E-F0CD88D3C17C}"/>
          </ac:spMkLst>
        </pc:spChg>
        <pc:spChg chg="add mod">
          <ac:chgData name="松浦英宗" userId="9b03fd3a-662f-49ff-9af1-1b93cf7aab22" providerId="ADAL" clId="{56E9DFAE-DDAD-4FCA-8AED-56B2D15DB479}" dt="2026-02-24T00:22:16.379" v="20604" actId="404"/>
          <ac:spMkLst>
            <pc:docMk/>
            <pc:sldMk cId="2861357872" sldId="6057"/>
            <ac:spMk id="24" creationId="{19D77A44-3FEE-050F-14E7-03B4FC81467D}"/>
          </ac:spMkLst>
        </pc:spChg>
        <pc:spChg chg="add mod">
          <ac:chgData name="松浦英宗" userId="9b03fd3a-662f-49ff-9af1-1b93cf7aab22" providerId="ADAL" clId="{56E9DFAE-DDAD-4FCA-8AED-56B2D15DB479}" dt="2026-02-24T00:22:16.379" v="20604" actId="404"/>
          <ac:spMkLst>
            <pc:docMk/>
            <pc:sldMk cId="2861357872" sldId="6057"/>
            <ac:spMk id="26" creationId="{D4864D64-EF3C-7F84-9088-28582095E9E4}"/>
          </ac:spMkLst>
        </pc:spChg>
        <pc:grpChg chg="add mod topLvl">
          <ac:chgData name="松浦英宗" userId="9b03fd3a-662f-49ff-9af1-1b93cf7aab22" providerId="ADAL" clId="{56E9DFAE-DDAD-4FCA-8AED-56B2D15DB479}" dt="2026-02-24T00:23:25.254" v="20679" actId="164"/>
          <ac:grpSpMkLst>
            <pc:docMk/>
            <pc:sldMk cId="2861357872" sldId="6057"/>
            <ac:grpSpMk id="7" creationId="{4FC22B7E-7211-D31C-9DB6-CD04B551FEF3}"/>
          </ac:grpSpMkLst>
        </pc:grpChg>
        <pc:grpChg chg="add mod">
          <ac:chgData name="松浦英宗" userId="9b03fd3a-662f-49ff-9af1-1b93cf7aab22" providerId="ADAL" clId="{56E9DFAE-DDAD-4FCA-8AED-56B2D15DB479}" dt="2026-02-24T00:12:52.690" v="20275" actId="571"/>
          <ac:grpSpMkLst>
            <pc:docMk/>
            <pc:sldMk cId="2861357872" sldId="6057"/>
            <ac:grpSpMk id="9" creationId="{A2D4CE3D-8E69-CB5A-2F56-86CC282E4240}"/>
          </ac:grpSpMkLst>
        </pc:grpChg>
        <pc:grpChg chg="add mod topLvl">
          <ac:chgData name="松浦英宗" userId="9b03fd3a-662f-49ff-9af1-1b93cf7aab22" providerId="ADAL" clId="{56E9DFAE-DDAD-4FCA-8AED-56B2D15DB479}" dt="2026-02-24T00:23:25.254" v="20679" actId="164"/>
          <ac:grpSpMkLst>
            <pc:docMk/>
            <pc:sldMk cId="2861357872" sldId="6057"/>
            <ac:grpSpMk id="12" creationId="{8B709BCD-B511-C768-E68E-5545DD7D5841}"/>
          </ac:grpSpMkLst>
        </pc:grpChg>
        <pc:grpChg chg="add mod topLvl">
          <ac:chgData name="松浦英宗" userId="9b03fd3a-662f-49ff-9af1-1b93cf7aab22" providerId="ADAL" clId="{56E9DFAE-DDAD-4FCA-8AED-56B2D15DB479}" dt="2026-02-24T00:23:25.254" v="20679" actId="164"/>
          <ac:grpSpMkLst>
            <pc:docMk/>
            <pc:sldMk cId="2861357872" sldId="6057"/>
            <ac:grpSpMk id="15" creationId="{9A40146C-EDCC-B7DD-2607-D0C44DA6F3EB}"/>
          </ac:grpSpMkLst>
        </pc:grpChg>
        <pc:grpChg chg="add del mod">
          <ac:chgData name="松浦英宗" userId="9b03fd3a-662f-49ff-9af1-1b93cf7aab22" providerId="ADAL" clId="{56E9DFAE-DDAD-4FCA-8AED-56B2D15DB479}" dt="2026-02-24T00:14:53.969" v="20312" actId="165"/>
          <ac:grpSpMkLst>
            <pc:docMk/>
            <pc:sldMk cId="2861357872" sldId="6057"/>
            <ac:grpSpMk id="18" creationId="{90EC8A5F-4812-E0BE-E609-E30DEE582683}"/>
          </ac:grpSpMkLst>
        </pc:grpChg>
        <pc:grpChg chg="add del mod topLvl">
          <ac:chgData name="松浦英宗" userId="9b03fd3a-662f-49ff-9af1-1b93cf7aab22" providerId="ADAL" clId="{56E9DFAE-DDAD-4FCA-8AED-56B2D15DB479}" dt="2026-02-24T00:23:21.116" v="20677" actId="165"/>
          <ac:grpSpMkLst>
            <pc:docMk/>
            <pc:sldMk cId="2861357872" sldId="6057"/>
            <ac:grpSpMk id="19" creationId="{0E33D882-9A3A-23B4-CA5C-4CE35CD0B3A6}"/>
          </ac:grpSpMkLst>
        </pc:grpChg>
        <pc:grpChg chg="add del mod">
          <ac:chgData name="松浦英宗" userId="9b03fd3a-662f-49ff-9af1-1b93cf7aab22" providerId="ADAL" clId="{56E9DFAE-DDAD-4FCA-8AED-56B2D15DB479}" dt="2026-02-24T00:19:02.863" v="20418" actId="165"/>
          <ac:grpSpMkLst>
            <pc:docMk/>
            <pc:sldMk cId="2861357872" sldId="6057"/>
            <ac:grpSpMk id="25" creationId="{E2385B64-BC76-6E31-7837-804A82809692}"/>
          </ac:grpSpMkLst>
        </pc:grpChg>
        <pc:grpChg chg="add mod ord">
          <ac:chgData name="松浦英宗" userId="9b03fd3a-662f-49ff-9af1-1b93cf7aab22" providerId="ADAL" clId="{56E9DFAE-DDAD-4FCA-8AED-56B2D15DB479}" dt="2026-02-24T00:19:55.801" v="20435" actId="164"/>
          <ac:grpSpMkLst>
            <pc:docMk/>
            <pc:sldMk cId="2861357872" sldId="6057"/>
            <ac:grpSpMk id="27" creationId="{57F25404-9962-74AB-A254-C11A383BA150}"/>
          </ac:grpSpMkLst>
        </pc:grpChg>
        <pc:grpChg chg="add mod">
          <ac:chgData name="松浦英宗" userId="9b03fd3a-662f-49ff-9af1-1b93cf7aab22" providerId="ADAL" clId="{56E9DFAE-DDAD-4FCA-8AED-56B2D15DB479}" dt="2026-02-24T00:21:30.072" v="20511" actId="1038"/>
          <ac:grpSpMkLst>
            <pc:docMk/>
            <pc:sldMk cId="2861357872" sldId="6057"/>
            <ac:grpSpMk id="28" creationId="{BDDC82F6-39E5-5A27-9E1B-63E96DAE0569}"/>
          </ac:grpSpMkLst>
        </pc:grpChg>
        <pc:grpChg chg="add del mod">
          <ac:chgData name="松浦英宗" userId="9b03fd3a-662f-49ff-9af1-1b93cf7aab22" providerId="ADAL" clId="{56E9DFAE-DDAD-4FCA-8AED-56B2D15DB479}" dt="2026-02-24T00:23:19.490" v="20676" actId="165"/>
          <ac:grpSpMkLst>
            <pc:docMk/>
            <pc:sldMk cId="2861357872" sldId="6057"/>
            <ac:grpSpMk id="29" creationId="{4A37B5DC-58F7-947F-FDBE-20F09BDF297F}"/>
          </ac:grpSpMkLst>
        </pc:grpChg>
        <pc:grpChg chg="add mod">
          <ac:chgData name="松浦英宗" userId="9b03fd3a-662f-49ff-9af1-1b93cf7aab22" providerId="ADAL" clId="{56E9DFAE-DDAD-4FCA-8AED-56B2D15DB479}" dt="2026-02-24T00:47:14.138" v="21027" actId="14100"/>
          <ac:grpSpMkLst>
            <pc:docMk/>
            <pc:sldMk cId="2861357872" sldId="6057"/>
            <ac:grpSpMk id="30" creationId="{7950D7CF-980E-4FBC-385E-1A5CBE520AE6}"/>
          </ac:grpSpMkLst>
        </pc:grpChg>
      </pc:sldChg>
      <pc:sldChg chg="addSp modSp add mod ord">
        <pc:chgData name="松浦英宗" userId="9b03fd3a-662f-49ff-9af1-1b93cf7aab22" providerId="ADAL" clId="{56E9DFAE-DDAD-4FCA-8AED-56B2D15DB479}" dt="2026-02-24T02:53:32.157" v="23378"/>
        <pc:sldMkLst>
          <pc:docMk/>
          <pc:sldMk cId="1422133970" sldId="6058"/>
        </pc:sldMkLst>
        <pc:spChg chg="mod">
          <ac:chgData name="松浦英宗" userId="9b03fd3a-662f-49ff-9af1-1b93cf7aab22" providerId="ADAL" clId="{56E9DFAE-DDAD-4FCA-8AED-56B2D15DB479}" dt="2026-02-24T00:29:08.905" v="20792" actId="404"/>
          <ac:spMkLst>
            <pc:docMk/>
            <pc:sldMk cId="1422133970" sldId="6058"/>
            <ac:spMk id="2" creationId="{F0B4ED0C-1AD3-9498-23FA-0AB7A69A9E62}"/>
          </ac:spMkLst>
        </pc:spChg>
        <pc:spChg chg="mod">
          <ac:chgData name="松浦英宗" userId="9b03fd3a-662f-49ff-9af1-1b93cf7aab22" providerId="ADAL" clId="{56E9DFAE-DDAD-4FCA-8AED-56B2D15DB479}" dt="2026-02-24T00:29:40.488" v="20808" actId="1037"/>
          <ac:spMkLst>
            <pc:docMk/>
            <pc:sldMk cId="1422133970" sldId="6058"/>
            <ac:spMk id="3" creationId="{5540F469-C38E-A8B1-1CA9-D88112532DC7}"/>
          </ac:spMkLst>
        </pc:spChg>
        <pc:spChg chg="add mod ord">
          <ac:chgData name="松浦英宗" userId="9b03fd3a-662f-49ff-9af1-1b93cf7aab22" providerId="ADAL" clId="{56E9DFAE-DDAD-4FCA-8AED-56B2D15DB479}" dt="2026-02-24T00:27:05.554" v="20743" actId="12789"/>
          <ac:spMkLst>
            <pc:docMk/>
            <pc:sldMk cId="1422133970" sldId="6058"/>
            <ac:spMk id="4" creationId="{7065FC67-9699-FE13-31D5-AB0316D90A30}"/>
          </ac:spMkLst>
        </pc:spChg>
        <pc:spChg chg="add mod">
          <ac:chgData name="松浦英宗" userId="9b03fd3a-662f-49ff-9af1-1b93cf7aab22" providerId="ADAL" clId="{56E9DFAE-DDAD-4FCA-8AED-56B2D15DB479}" dt="2026-02-24T00:28:51.901" v="20787" actId="404"/>
          <ac:spMkLst>
            <pc:docMk/>
            <pc:sldMk cId="1422133970" sldId="6058"/>
            <ac:spMk id="5" creationId="{25889556-8150-EF2A-AAD0-66AA2C67BDFA}"/>
          </ac:spMkLst>
        </pc:spChg>
        <pc:grpChg chg="add mod">
          <ac:chgData name="松浦英宗" userId="9b03fd3a-662f-49ff-9af1-1b93cf7aab22" providerId="ADAL" clId="{56E9DFAE-DDAD-4FCA-8AED-56B2D15DB479}" dt="2026-02-24T00:29:12.360" v="20793" actId="14100"/>
          <ac:grpSpMkLst>
            <pc:docMk/>
            <pc:sldMk cId="1422133970" sldId="6058"/>
            <ac:grpSpMk id="6" creationId="{68E8C924-1F2D-B56B-7176-4F074D50106E}"/>
          </ac:grpSpMkLst>
        </pc:grpChg>
      </pc:sldChg>
      <pc:sldChg chg="addSp delSp modSp add mod">
        <pc:chgData name="松浦英宗" userId="9b03fd3a-662f-49ff-9af1-1b93cf7aab22" providerId="ADAL" clId="{56E9DFAE-DDAD-4FCA-8AED-56B2D15DB479}" dt="2026-02-24T00:42:42.705" v="21026" actId="478"/>
        <pc:sldMkLst>
          <pc:docMk/>
          <pc:sldMk cId="3748860126" sldId="6059"/>
        </pc:sldMkLst>
        <pc:spChg chg="mod">
          <ac:chgData name="松浦英宗" userId="9b03fd3a-662f-49ff-9af1-1b93cf7aab22" providerId="ADAL" clId="{56E9DFAE-DDAD-4FCA-8AED-56B2D15DB479}" dt="2026-02-24T00:42:26.969" v="21022" actId="164"/>
          <ac:spMkLst>
            <pc:docMk/>
            <pc:sldMk cId="3748860126" sldId="6059"/>
            <ac:spMk id="2" creationId="{6CBB427A-6D55-0435-C279-8C5882F94C5C}"/>
          </ac:spMkLst>
        </pc:spChg>
        <pc:spChg chg="mod">
          <ac:chgData name="松浦英宗" userId="9b03fd3a-662f-49ff-9af1-1b93cf7aab22" providerId="ADAL" clId="{56E9DFAE-DDAD-4FCA-8AED-56B2D15DB479}" dt="2026-02-24T00:42:26.969" v="21022" actId="164"/>
          <ac:spMkLst>
            <pc:docMk/>
            <pc:sldMk cId="3748860126" sldId="6059"/>
            <ac:spMk id="3" creationId="{E979CD26-8388-42D2-1EA5-3DC683E16B6B}"/>
          </ac:spMkLst>
        </pc:spChg>
        <pc:spChg chg="add mod topLvl">
          <ac:chgData name="松浦英宗" userId="9b03fd3a-662f-49ff-9af1-1b93cf7aab22" providerId="ADAL" clId="{56E9DFAE-DDAD-4FCA-8AED-56B2D15DB479}" dt="2026-02-24T00:42:19.568" v="21011" actId="1036"/>
          <ac:spMkLst>
            <pc:docMk/>
            <pc:sldMk cId="3748860126" sldId="6059"/>
            <ac:spMk id="4" creationId="{0A3CD728-C7DE-0497-D25B-89D6C572C282}"/>
          </ac:spMkLst>
        </pc:spChg>
        <pc:spChg chg="add mod topLvl">
          <ac:chgData name="松浦英宗" userId="9b03fd3a-662f-49ff-9af1-1b93cf7aab22" providerId="ADAL" clId="{56E9DFAE-DDAD-4FCA-8AED-56B2D15DB479}" dt="2026-02-24T00:41:40.455" v="20982" actId="1036"/>
          <ac:spMkLst>
            <pc:docMk/>
            <pc:sldMk cId="3748860126" sldId="6059"/>
            <ac:spMk id="5" creationId="{CAF28DF9-C6F1-5AB0-05EF-6B9A0DECC9CD}"/>
          </ac:spMkLst>
        </pc:spChg>
        <pc:spChg chg="mod topLvl">
          <ac:chgData name="松浦英宗" userId="9b03fd3a-662f-49ff-9af1-1b93cf7aab22" providerId="ADAL" clId="{56E9DFAE-DDAD-4FCA-8AED-56B2D15DB479}" dt="2026-02-24T00:42:19.568" v="21011" actId="1036"/>
          <ac:spMkLst>
            <pc:docMk/>
            <pc:sldMk cId="3748860126" sldId="6059"/>
            <ac:spMk id="8" creationId="{11BBF97B-6A1A-ED60-B8BA-1D3FDA08081B}"/>
          </ac:spMkLst>
        </pc:spChg>
        <pc:spChg chg="mod topLvl">
          <ac:chgData name="松浦英宗" userId="9b03fd3a-662f-49ff-9af1-1b93cf7aab22" providerId="ADAL" clId="{56E9DFAE-DDAD-4FCA-8AED-56B2D15DB479}" dt="2026-02-24T00:41:40.455" v="20982" actId="1036"/>
          <ac:spMkLst>
            <pc:docMk/>
            <pc:sldMk cId="3748860126" sldId="6059"/>
            <ac:spMk id="9" creationId="{E3064B42-0D79-DA7B-952E-EB1231C427EC}"/>
          </ac:spMkLst>
        </pc:spChg>
        <pc:spChg chg="mod topLvl">
          <ac:chgData name="松浦英宗" userId="9b03fd3a-662f-49ff-9af1-1b93cf7aab22" providerId="ADAL" clId="{56E9DFAE-DDAD-4FCA-8AED-56B2D15DB479}" dt="2026-02-24T00:42:19.568" v="21011" actId="1036"/>
          <ac:spMkLst>
            <pc:docMk/>
            <pc:sldMk cId="3748860126" sldId="6059"/>
            <ac:spMk id="11" creationId="{4612154F-DA70-F598-36D1-70D602506F82}"/>
          </ac:spMkLst>
        </pc:spChg>
        <pc:spChg chg="mod topLvl">
          <ac:chgData name="松浦英宗" userId="9b03fd3a-662f-49ff-9af1-1b93cf7aab22" providerId="ADAL" clId="{56E9DFAE-DDAD-4FCA-8AED-56B2D15DB479}" dt="2026-02-24T00:41:40.455" v="20982" actId="1036"/>
          <ac:spMkLst>
            <pc:docMk/>
            <pc:sldMk cId="3748860126" sldId="6059"/>
            <ac:spMk id="12" creationId="{4CBBD810-2746-E1B0-DEE4-97866F276F91}"/>
          </ac:spMkLst>
        </pc:spChg>
        <pc:spChg chg="add del mod ord">
          <ac:chgData name="松浦英宗" userId="9b03fd3a-662f-49ff-9af1-1b93cf7aab22" providerId="ADAL" clId="{56E9DFAE-DDAD-4FCA-8AED-56B2D15DB479}" dt="2026-02-24T00:42:42.705" v="21026" actId="478"/>
          <ac:spMkLst>
            <pc:docMk/>
            <pc:sldMk cId="3748860126" sldId="6059"/>
            <ac:spMk id="18" creationId="{73630E43-02BA-C162-6210-399D726ACF47}"/>
          </ac:spMkLst>
        </pc:spChg>
        <pc:grpChg chg="add del mod">
          <ac:chgData name="松浦英宗" userId="9b03fd3a-662f-49ff-9af1-1b93cf7aab22" providerId="ADAL" clId="{56E9DFAE-DDAD-4FCA-8AED-56B2D15DB479}" dt="2026-02-24T00:40:32.966" v="20933" actId="165"/>
          <ac:grpSpMkLst>
            <pc:docMk/>
            <pc:sldMk cId="3748860126" sldId="6059"/>
            <ac:grpSpMk id="6" creationId="{2540C973-F6FE-373C-E30B-8AECAA56C784}"/>
          </ac:grpSpMkLst>
        </pc:grpChg>
        <pc:grpChg chg="add del mod">
          <ac:chgData name="松浦英宗" userId="9b03fd3a-662f-49ff-9af1-1b93cf7aab22" providerId="ADAL" clId="{56E9DFAE-DDAD-4FCA-8AED-56B2D15DB479}" dt="2026-02-24T00:40:32.966" v="20933" actId="165"/>
          <ac:grpSpMkLst>
            <pc:docMk/>
            <pc:sldMk cId="3748860126" sldId="6059"/>
            <ac:grpSpMk id="7" creationId="{7108B10C-F221-64D7-816C-CD400B5F9E41}"/>
          </ac:grpSpMkLst>
        </pc:grpChg>
        <pc:grpChg chg="add del mod">
          <ac:chgData name="松浦英宗" userId="9b03fd3a-662f-49ff-9af1-1b93cf7aab22" providerId="ADAL" clId="{56E9DFAE-DDAD-4FCA-8AED-56B2D15DB479}" dt="2026-02-24T00:40:32.966" v="20933" actId="165"/>
          <ac:grpSpMkLst>
            <pc:docMk/>
            <pc:sldMk cId="3748860126" sldId="6059"/>
            <ac:grpSpMk id="10" creationId="{DFC11723-FFBB-C04B-2D67-36C35625F6DE}"/>
          </ac:grpSpMkLst>
        </pc:grpChg>
        <pc:grpChg chg="add mod">
          <ac:chgData name="松浦英宗" userId="9b03fd3a-662f-49ff-9af1-1b93cf7aab22" providerId="ADAL" clId="{56E9DFAE-DDAD-4FCA-8AED-56B2D15DB479}" dt="2026-02-24T00:42:26.969" v="21022" actId="164"/>
          <ac:grpSpMkLst>
            <pc:docMk/>
            <pc:sldMk cId="3748860126" sldId="6059"/>
            <ac:grpSpMk id="17" creationId="{54D4F7CE-44E2-F878-F069-FA1F6006E3B9}"/>
          </ac:grpSpMkLst>
        </pc:grpChg>
        <pc:picChg chg="add del">
          <ac:chgData name="松浦英宗" userId="9b03fd3a-662f-49ff-9af1-1b93cf7aab22" providerId="ADAL" clId="{56E9DFAE-DDAD-4FCA-8AED-56B2D15DB479}" dt="2026-02-24T00:39:33.138" v="20910" actId="478"/>
          <ac:picMkLst>
            <pc:docMk/>
            <pc:sldMk cId="3748860126" sldId="6059"/>
            <ac:picMk id="14" creationId="{346D1D0F-BD32-7E92-8214-6E8FD9A5184A}"/>
          </ac:picMkLst>
        </pc:picChg>
        <pc:picChg chg="add del mod">
          <ac:chgData name="松浦英宗" userId="9b03fd3a-662f-49ff-9af1-1b93cf7aab22" providerId="ADAL" clId="{56E9DFAE-DDAD-4FCA-8AED-56B2D15DB479}" dt="2026-02-24T00:40:14.520" v="20924" actId="22"/>
          <ac:picMkLst>
            <pc:docMk/>
            <pc:sldMk cId="3748860126" sldId="6059"/>
            <ac:picMk id="16" creationId="{FB14DAEA-5C81-20F1-FB3E-C6E001948992}"/>
          </ac:picMkLst>
        </pc:picChg>
      </pc:sldChg>
      <pc:sldChg chg="addSp delSp modSp add mod ord">
        <pc:chgData name="松浦英宗" userId="9b03fd3a-662f-49ff-9af1-1b93cf7aab22" providerId="ADAL" clId="{56E9DFAE-DDAD-4FCA-8AED-56B2D15DB479}" dt="2026-02-24T02:53:26.577" v="23377"/>
        <pc:sldMkLst>
          <pc:docMk/>
          <pc:sldMk cId="1001549701" sldId="6060"/>
        </pc:sldMkLst>
        <pc:spChg chg="mod topLvl">
          <ac:chgData name="松浦英宗" userId="9b03fd3a-662f-49ff-9af1-1b93cf7aab22" providerId="ADAL" clId="{56E9DFAE-DDAD-4FCA-8AED-56B2D15DB479}" dt="2026-02-24T01:01:14.770" v="21423" actId="164"/>
          <ac:spMkLst>
            <pc:docMk/>
            <pc:sldMk cId="1001549701" sldId="6060"/>
            <ac:spMk id="3" creationId="{76B40F91-EA23-C0F2-D597-B38DD48CC181}"/>
          </ac:spMkLst>
        </pc:spChg>
        <pc:spChg chg="add mod">
          <ac:chgData name="松浦英宗" userId="9b03fd3a-662f-49ff-9af1-1b93cf7aab22" providerId="ADAL" clId="{56E9DFAE-DDAD-4FCA-8AED-56B2D15DB479}" dt="2026-02-24T00:58:46.535" v="21380" actId="14100"/>
          <ac:spMkLst>
            <pc:docMk/>
            <pc:sldMk cId="1001549701" sldId="6060"/>
            <ac:spMk id="4" creationId="{BDD6E8EF-2A76-7007-A623-504E73A17685}"/>
          </ac:spMkLst>
        </pc:spChg>
        <pc:spChg chg="mod topLvl">
          <ac:chgData name="松浦英宗" userId="9b03fd3a-662f-49ff-9af1-1b93cf7aab22" providerId="ADAL" clId="{56E9DFAE-DDAD-4FCA-8AED-56B2D15DB479}" dt="2026-02-24T01:01:14.770" v="21423" actId="164"/>
          <ac:spMkLst>
            <pc:docMk/>
            <pc:sldMk cId="1001549701" sldId="6060"/>
            <ac:spMk id="9" creationId="{2871731F-0631-9E7B-EF02-85110520FD82}"/>
          </ac:spMkLst>
        </pc:spChg>
        <pc:spChg chg="mod topLvl">
          <ac:chgData name="松浦英宗" userId="9b03fd3a-662f-49ff-9af1-1b93cf7aab22" providerId="ADAL" clId="{56E9DFAE-DDAD-4FCA-8AED-56B2D15DB479}" dt="2026-02-24T01:01:14.770" v="21423" actId="164"/>
          <ac:spMkLst>
            <pc:docMk/>
            <pc:sldMk cId="1001549701" sldId="6060"/>
            <ac:spMk id="10" creationId="{8DD073C3-5691-DB5E-2BDA-25A3B831E3E1}"/>
          </ac:spMkLst>
        </pc:spChg>
        <pc:spChg chg="mod">
          <ac:chgData name="松浦英宗" userId="9b03fd3a-662f-49ff-9af1-1b93cf7aab22" providerId="ADAL" clId="{56E9DFAE-DDAD-4FCA-8AED-56B2D15DB479}" dt="2026-02-24T00:50:16.306" v="21077" actId="571"/>
          <ac:spMkLst>
            <pc:docMk/>
            <pc:sldMk cId="1001549701" sldId="6060"/>
            <ac:spMk id="13" creationId="{B1132A53-EA0A-B2E9-C385-57EBC5E1701F}"/>
          </ac:spMkLst>
        </pc:spChg>
        <pc:spChg chg="mod">
          <ac:chgData name="松浦英宗" userId="9b03fd3a-662f-49ff-9af1-1b93cf7aab22" providerId="ADAL" clId="{56E9DFAE-DDAD-4FCA-8AED-56B2D15DB479}" dt="2026-02-24T00:50:16.306" v="21077" actId="571"/>
          <ac:spMkLst>
            <pc:docMk/>
            <pc:sldMk cId="1001549701" sldId="6060"/>
            <ac:spMk id="14" creationId="{C59656AC-CEA6-6C3C-B061-3EC119FAC155}"/>
          </ac:spMkLst>
        </pc:spChg>
        <pc:spChg chg="mod topLvl">
          <ac:chgData name="松浦英宗" userId="9b03fd3a-662f-49ff-9af1-1b93cf7aab22" providerId="ADAL" clId="{56E9DFAE-DDAD-4FCA-8AED-56B2D15DB479}" dt="2026-02-24T01:01:09.640" v="21422" actId="165"/>
          <ac:spMkLst>
            <pc:docMk/>
            <pc:sldMk cId="1001549701" sldId="6060"/>
            <ac:spMk id="17" creationId="{B39CBC18-DB02-F83C-0E57-CB9A99C82FE3}"/>
          </ac:spMkLst>
        </pc:spChg>
        <pc:spChg chg="mod">
          <ac:chgData name="松浦英宗" userId="9b03fd3a-662f-49ff-9af1-1b93cf7aab22" providerId="ADAL" clId="{56E9DFAE-DDAD-4FCA-8AED-56B2D15DB479}" dt="2026-02-24T00:58:46.535" v="21380" actId="14100"/>
          <ac:spMkLst>
            <pc:docMk/>
            <pc:sldMk cId="1001549701" sldId="6060"/>
            <ac:spMk id="18" creationId="{9C110D2F-3120-1F57-2EED-3EF11E1DD6F4}"/>
          </ac:spMkLst>
        </pc:spChg>
        <pc:spChg chg="mod topLvl">
          <ac:chgData name="松浦英宗" userId="9b03fd3a-662f-49ff-9af1-1b93cf7aab22" providerId="ADAL" clId="{56E9DFAE-DDAD-4FCA-8AED-56B2D15DB479}" dt="2026-02-24T01:01:27.019" v="21435" actId="6549"/>
          <ac:spMkLst>
            <pc:docMk/>
            <pc:sldMk cId="1001549701" sldId="6060"/>
            <ac:spMk id="21" creationId="{9C9C137A-DA58-9098-B97A-DFE5A727F4B3}"/>
          </ac:spMkLst>
        </pc:spChg>
        <pc:spChg chg="mod topLvl">
          <ac:chgData name="松浦英宗" userId="9b03fd3a-662f-49ff-9af1-1b93cf7aab22" providerId="ADAL" clId="{56E9DFAE-DDAD-4FCA-8AED-56B2D15DB479}" dt="2026-02-24T01:01:14.770" v="21423" actId="164"/>
          <ac:spMkLst>
            <pc:docMk/>
            <pc:sldMk cId="1001549701" sldId="6060"/>
            <ac:spMk id="22" creationId="{13B01C86-2C9E-9C17-B692-8A4BD06092B6}"/>
          </ac:spMkLst>
        </pc:spChg>
        <pc:spChg chg="mod topLvl">
          <ac:chgData name="松浦英宗" userId="9b03fd3a-662f-49ff-9af1-1b93cf7aab22" providerId="ADAL" clId="{56E9DFAE-DDAD-4FCA-8AED-56B2D15DB479}" dt="2026-02-24T01:01:14.770" v="21423" actId="164"/>
          <ac:spMkLst>
            <pc:docMk/>
            <pc:sldMk cId="1001549701" sldId="6060"/>
            <ac:spMk id="25" creationId="{063C0052-4D8F-D969-8320-CF2EFBD3FB1B}"/>
          </ac:spMkLst>
        </pc:spChg>
        <pc:spChg chg="mod topLvl">
          <ac:chgData name="松浦英宗" userId="9b03fd3a-662f-49ff-9af1-1b93cf7aab22" providerId="ADAL" clId="{56E9DFAE-DDAD-4FCA-8AED-56B2D15DB479}" dt="2026-02-24T01:01:14.770" v="21423" actId="164"/>
          <ac:spMkLst>
            <pc:docMk/>
            <pc:sldMk cId="1001549701" sldId="6060"/>
            <ac:spMk id="26" creationId="{6791C76B-26B0-0C2F-CB7A-9E07501A541B}"/>
          </ac:spMkLst>
        </pc:spChg>
        <pc:spChg chg="mod topLvl">
          <ac:chgData name="松浦英宗" userId="9b03fd3a-662f-49ff-9af1-1b93cf7aab22" providerId="ADAL" clId="{56E9DFAE-DDAD-4FCA-8AED-56B2D15DB479}" dt="2026-02-24T01:01:31.011" v="21438" actId="6549"/>
          <ac:spMkLst>
            <pc:docMk/>
            <pc:sldMk cId="1001549701" sldId="6060"/>
            <ac:spMk id="29" creationId="{2C1A393B-5458-C43E-72E7-068281AA1D0E}"/>
          </ac:spMkLst>
        </pc:spChg>
        <pc:spChg chg="mod topLvl">
          <ac:chgData name="松浦英宗" userId="9b03fd3a-662f-49ff-9af1-1b93cf7aab22" providerId="ADAL" clId="{56E9DFAE-DDAD-4FCA-8AED-56B2D15DB479}" dt="2026-02-24T01:01:14.770" v="21423" actId="164"/>
          <ac:spMkLst>
            <pc:docMk/>
            <pc:sldMk cId="1001549701" sldId="6060"/>
            <ac:spMk id="30" creationId="{E17FDC86-5D05-4B31-B563-F7839A6D87EF}"/>
          </ac:spMkLst>
        </pc:spChg>
        <pc:spChg chg="mod topLvl">
          <ac:chgData name="松浦英宗" userId="9b03fd3a-662f-49ff-9af1-1b93cf7aab22" providerId="ADAL" clId="{56E9DFAE-DDAD-4FCA-8AED-56B2D15DB479}" dt="2026-02-24T01:01:33.772" v="21441" actId="6549"/>
          <ac:spMkLst>
            <pc:docMk/>
            <pc:sldMk cId="1001549701" sldId="6060"/>
            <ac:spMk id="33" creationId="{A7C594E3-2B15-B558-7942-4D14C6E1C883}"/>
          </ac:spMkLst>
        </pc:spChg>
        <pc:spChg chg="mod topLvl">
          <ac:chgData name="松浦英宗" userId="9b03fd3a-662f-49ff-9af1-1b93cf7aab22" providerId="ADAL" clId="{56E9DFAE-DDAD-4FCA-8AED-56B2D15DB479}" dt="2026-02-24T01:01:14.770" v="21423" actId="164"/>
          <ac:spMkLst>
            <pc:docMk/>
            <pc:sldMk cId="1001549701" sldId="6060"/>
            <ac:spMk id="34" creationId="{C3D8A2B1-1845-D334-C748-5A57FC39E5F8}"/>
          </ac:spMkLst>
        </pc:spChg>
        <pc:grpChg chg="add mod">
          <ac:chgData name="松浦英宗" userId="9b03fd3a-662f-49ff-9af1-1b93cf7aab22" providerId="ADAL" clId="{56E9DFAE-DDAD-4FCA-8AED-56B2D15DB479}" dt="2026-02-24T01:00:17.945" v="21400" actId="164"/>
          <ac:grpSpMkLst>
            <pc:docMk/>
            <pc:sldMk cId="1001549701" sldId="6060"/>
            <ac:grpSpMk id="5" creationId="{AC9A9545-BE89-F01E-17A1-71734BC51479}"/>
          </ac:grpSpMkLst>
        </pc:grpChg>
        <pc:grpChg chg="add mod">
          <ac:chgData name="松浦英宗" userId="9b03fd3a-662f-49ff-9af1-1b93cf7aab22" providerId="ADAL" clId="{56E9DFAE-DDAD-4FCA-8AED-56B2D15DB479}" dt="2026-02-24T01:00:17.945" v="21400" actId="164"/>
          <ac:grpSpMkLst>
            <pc:docMk/>
            <pc:sldMk cId="1001549701" sldId="6060"/>
            <ac:grpSpMk id="8" creationId="{E5E32C44-50F6-72DE-40D9-AA6364C07A65}"/>
          </ac:grpSpMkLst>
        </pc:grpChg>
        <pc:grpChg chg="add del mod">
          <ac:chgData name="松浦英宗" userId="9b03fd3a-662f-49ff-9af1-1b93cf7aab22" providerId="ADAL" clId="{56E9DFAE-DDAD-4FCA-8AED-56B2D15DB479}" dt="2026-02-24T00:50:16.658" v="21078" actId="478"/>
          <ac:grpSpMkLst>
            <pc:docMk/>
            <pc:sldMk cId="1001549701" sldId="6060"/>
            <ac:grpSpMk id="12" creationId="{223FA273-8D2E-D3A3-4BF7-AA185DA76335}"/>
          </ac:grpSpMkLst>
        </pc:grpChg>
        <pc:grpChg chg="add mod">
          <ac:chgData name="松浦英宗" userId="9b03fd3a-662f-49ff-9af1-1b93cf7aab22" providerId="ADAL" clId="{56E9DFAE-DDAD-4FCA-8AED-56B2D15DB479}" dt="2026-02-24T01:00:17.945" v="21400" actId="164"/>
          <ac:grpSpMkLst>
            <pc:docMk/>
            <pc:sldMk cId="1001549701" sldId="6060"/>
            <ac:grpSpMk id="16" creationId="{58D99DF8-9861-73B3-4025-093B77BF503E}"/>
          </ac:grpSpMkLst>
        </pc:grpChg>
        <pc:grpChg chg="add mod">
          <ac:chgData name="松浦英宗" userId="9b03fd3a-662f-49ff-9af1-1b93cf7aab22" providerId="ADAL" clId="{56E9DFAE-DDAD-4FCA-8AED-56B2D15DB479}" dt="2026-02-24T01:00:17.945" v="21400" actId="164"/>
          <ac:grpSpMkLst>
            <pc:docMk/>
            <pc:sldMk cId="1001549701" sldId="6060"/>
            <ac:grpSpMk id="20" creationId="{F7DC78E7-51D5-C88E-A4B6-5B1C2328203C}"/>
          </ac:grpSpMkLst>
        </pc:grpChg>
        <pc:grpChg chg="add mod">
          <ac:chgData name="松浦英宗" userId="9b03fd3a-662f-49ff-9af1-1b93cf7aab22" providerId="ADAL" clId="{56E9DFAE-DDAD-4FCA-8AED-56B2D15DB479}" dt="2026-02-24T01:00:17.945" v="21400" actId="164"/>
          <ac:grpSpMkLst>
            <pc:docMk/>
            <pc:sldMk cId="1001549701" sldId="6060"/>
            <ac:grpSpMk id="24" creationId="{FEFFD045-0D58-9B23-1AD8-B15AA22A5ED2}"/>
          </ac:grpSpMkLst>
        </pc:grpChg>
        <pc:grpChg chg="add mod">
          <ac:chgData name="松浦英宗" userId="9b03fd3a-662f-49ff-9af1-1b93cf7aab22" providerId="ADAL" clId="{56E9DFAE-DDAD-4FCA-8AED-56B2D15DB479}" dt="2026-02-24T01:00:17.945" v="21400" actId="164"/>
          <ac:grpSpMkLst>
            <pc:docMk/>
            <pc:sldMk cId="1001549701" sldId="6060"/>
            <ac:grpSpMk id="28" creationId="{8D910C09-B3A7-FD2D-084E-DDA232A77AE5}"/>
          </ac:grpSpMkLst>
        </pc:grpChg>
        <pc:grpChg chg="add mod">
          <ac:chgData name="松浦英宗" userId="9b03fd3a-662f-49ff-9af1-1b93cf7aab22" providerId="ADAL" clId="{56E9DFAE-DDAD-4FCA-8AED-56B2D15DB479}" dt="2026-02-24T01:00:17.945" v="21400" actId="164"/>
          <ac:grpSpMkLst>
            <pc:docMk/>
            <pc:sldMk cId="1001549701" sldId="6060"/>
            <ac:grpSpMk id="32" creationId="{7AF310D8-6838-27AA-7C40-8F2B6703EBC6}"/>
          </ac:grpSpMkLst>
        </pc:grpChg>
        <pc:grpChg chg="add mod">
          <ac:chgData name="松浦英宗" userId="9b03fd3a-662f-49ff-9af1-1b93cf7aab22" providerId="ADAL" clId="{56E9DFAE-DDAD-4FCA-8AED-56B2D15DB479}" dt="2026-02-24T00:57:59.764" v="21372" actId="164"/>
          <ac:grpSpMkLst>
            <pc:docMk/>
            <pc:sldMk cId="1001549701" sldId="6060"/>
            <ac:grpSpMk id="36" creationId="{1C4120D5-0D05-78D7-7779-666CB8B2E605}"/>
          </ac:grpSpMkLst>
        </pc:grpChg>
        <pc:grpChg chg="add mod">
          <ac:chgData name="松浦英宗" userId="9b03fd3a-662f-49ff-9af1-1b93cf7aab22" providerId="ADAL" clId="{56E9DFAE-DDAD-4FCA-8AED-56B2D15DB479}" dt="2026-02-24T00:58:23.296" v="21377" actId="164"/>
          <ac:grpSpMkLst>
            <pc:docMk/>
            <pc:sldMk cId="1001549701" sldId="6060"/>
            <ac:grpSpMk id="37" creationId="{DCA7F112-268D-F273-60F0-8CFC18C5549C}"/>
          </ac:grpSpMkLst>
        </pc:grpChg>
        <pc:grpChg chg="add mod">
          <ac:chgData name="松浦英宗" userId="9b03fd3a-662f-49ff-9af1-1b93cf7aab22" providerId="ADAL" clId="{56E9DFAE-DDAD-4FCA-8AED-56B2D15DB479}" dt="2026-02-24T01:00:39.731" v="21415" actId="1036"/>
          <ac:grpSpMkLst>
            <pc:docMk/>
            <pc:sldMk cId="1001549701" sldId="6060"/>
            <ac:grpSpMk id="38" creationId="{A8911F57-9BE2-E8E9-B357-DA552FC7F1F4}"/>
          </ac:grpSpMkLst>
        </pc:grpChg>
        <pc:grpChg chg="add del mod">
          <ac:chgData name="松浦英宗" userId="9b03fd3a-662f-49ff-9af1-1b93cf7aab22" providerId="ADAL" clId="{56E9DFAE-DDAD-4FCA-8AED-56B2D15DB479}" dt="2026-02-24T01:01:09.640" v="21422" actId="165"/>
          <ac:grpSpMkLst>
            <pc:docMk/>
            <pc:sldMk cId="1001549701" sldId="6060"/>
            <ac:grpSpMk id="39" creationId="{5E8C0E9C-4108-ED02-0B5F-1665E4F1645A}"/>
          </ac:grpSpMkLst>
        </pc:grpChg>
        <pc:grpChg chg="add mod">
          <ac:chgData name="松浦英宗" userId="9b03fd3a-662f-49ff-9af1-1b93cf7aab22" providerId="ADAL" clId="{56E9DFAE-DDAD-4FCA-8AED-56B2D15DB479}" dt="2026-02-24T01:01:06.873" v="21421" actId="14100"/>
          <ac:grpSpMkLst>
            <pc:docMk/>
            <pc:sldMk cId="1001549701" sldId="6060"/>
            <ac:grpSpMk id="40" creationId="{2B2828C3-F97D-4E11-495E-7DAC358D3E9E}"/>
          </ac:grpSpMkLst>
        </pc:grpChg>
        <pc:grpChg chg="mod ord">
          <ac:chgData name="松浦英宗" userId="9b03fd3a-662f-49ff-9af1-1b93cf7aab22" providerId="ADAL" clId="{56E9DFAE-DDAD-4FCA-8AED-56B2D15DB479}" dt="2026-02-24T01:07:14.310" v="21465" actId="166"/>
          <ac:grpSpMkLst>
            <pc:docMk/>
            <pc:sldMk cId="1001549701" sldId="6060"/>
            <ac:grpSpMk id="41" creationId="{59DE16F4-989B-EA56-9FEB-D116D7895A9B}"/>
          </ac:grpSpMkLst>
        </pc:grpChg>
        <pc:picChg chg="add del mod">
          <ac:chgData name="松浦英宗" userId="9b03fd3a-662f-49ff-9af1-1b93cf7aab22" providerId="ADAL" clId="{56E9DFAE-DDAD-4FCA-8AED-56B2D15DB479}" dt="2026-02-24T01:08:20.973" v="21488" actId="478"/>
          <ac:picMkLst>
            <pc:docMk/>
            <pc:sldMk cId="1001549701" sldId="6060"/>
            <ac:picMk id="43" creationId="{4FED9098-10E4-69BF-1A20-2777030F1D2E}"/>
          </ac:picMkLst>
        </pc:picChg>
        <pc:picChg chg="add mod modCrop">
          <ac:chgData name="松浦英宗" userId="9b03fd3a-662f-49ff-9af1-1b93cf7aab22" providerId="ADAL" clId="{56E9DFAE-DDAD-4FCA-8AED-56B2D15DB479}" dt="2026-02-24T01:12:07.269" v="21501" actId="1037"/>
          <ac:picMkLst>
            <pc:docMk/>
            <pc:sldMk cId="1001549701" sldId="6060"/>
            <ac:picMk id="45" creationId="{20874EB0-7B72-F467-A2E9-8E6E2A093517}"/>
          </ac:picMkLst>
        </pc:picChg>
        <pc:cxnChg chg="add mod">
          <ac:chgData name="松浦英宗" userId="9b03fd3a-662f-49ff-9af1-1b93cf7aab22" providerId="ADAL" clId="{56E9DFAE-DDAD-4FCA-8AED-56B2D15DB479}" dt="2026-02-24T01:01:02.667" v="21420" actId="164"/>
          <ac:cxnSpMkLst>
            <pc:docMk/>
            <pc:sldMk cId="1001549701" sldId="6060"/>
            <ac:cxnSpMk id="6" creationId="{043A8ED8-3747-26EA-28F0-C189F77F9905}"/>
          </ac:cxnSpMkLst>
        </pc:cxnChg>
        <pc:cxnChg chg="add mod">
          <ac:chgData name="松浦英宗" userId="9b03fd3a-662f-49ff-9af1-1b93cf7aab22" providerId="ADAL" clId="{56E9DFAE-DDAD-4FCA-8AED-56B2D15DB479}" dt="2026-02-24T01:01:02.667" v="21420" actId="164"/>
          <ac:cxnSpMkLst>
            <pc:docMk/>
            <pc:sldMk cId="1001549701" sldId="6060"/>
            <ac:cxnSpMk id="11" creationId="{A7A6705D-0019-723B-A653-045955EA0696}"/>
          </ac:cxnSpMkLst>
        </pc:cxnChg>
        <pc:cxnChg chg="add del mod">
          <ac:chgData name="松浦英宗" userId="9b03fd3a-662f-49ff-9af1-1b93cf7aab22" providerId="ADAL" clId="{56E9DFAE-DDAD-4FCA-8AED-56B2D15DB479}" dt="2026-02-24T00:50:16.658" v="21078" actId="478"/>
          <ac:cxnSpMkLst>
            <pc:docMk/>
            <pc:sldMk cId="1001549701" sldId="6060"/>
            <ac:cxnSpMk id="15" creationId="{C7594A2A-A202-B1EC-E199-0A429D3C17E8}"/>
          </ac:cxnSpMkLst>
        </pc:cxnChg>
        <pc:cxnChg chg="add mod">
          <ac:chgData name="松浦英宗" userId="9b03fd3a-662f-49ff-9af1-1b93cf7aab22" providerId="ADAL" clId="{56E9DFAE-DDAD-4FCA-8AED-56B2D15DB479}" dt="2026-02-24T01:01:02.667" v="21420" actId="164"/>
          <ac:cxnSpMkLst>
            <pc:docMk/>
            <pc:sldMk cId="1001549701" sldId="6060"/>
            <ac:cxnSpMk id="19" creationId="{8B488CF6-5FF3-1CC0-5735-F5F603483806}"/>
          </ac:cxnSpMkLst>
        </pc:cxnChg>
        <pc:cxnChg chg="add mod">
          <ac:chgData name="松浦英宗" userId="9b03fd3a-662f-49ff-9af1-1b93cf7aab22" providerId="ADAL" clId="{56E9DFAE-DDAD-4FCA-8AED-56B2D15DB479}" dt="2026-02-24T01:01:02.667" v="21420" actId="164"/>
          <ac:cxnSpMkLst>
            <pc:docMk/>
            <pc:sldMk cId="1001549701" sldId="6060"/>
            <ac:cxnSpMk id="23" creationId="{E4539D4D-FE77-F8DF-72AD-DA85AE4F4960}"/>
          </ac:cxnSpMkLst>
        </pc:cxnChg>
        <pc:cxnChg chg="add mod">
          <ac:chgData name="松浦英宗" userId="9b03fd3a-662f-49ff-9af1-1b93cf7aab22" providerId="ADAL" clId="{56E9DFAE-DDAD-4FCA-8AED-56B2D15DB479}" dt="2026-02-24T01:01:02.667" v="21420" actId="164"/>
          <ac:cxnSpMkLst>
            <pc:docMk/>
            <pc:sldMk cId="1001549701" sldId="6060"/>
            <ac:cxnSpMk id="27" creationId="{4F94EC78-586E-1CA7-C88A-E1D43730267D}"/>
          </ac:cxnSpMkLst>
        </pc:cxnChg>
        <pc:cxnChg chg="add mod">
          <ac:chgData name="松浦英宗" userId="9b03fd3a-662f-49ff-9af1-1b93cf7aab22" providerId="ADAL" clId="{56E9DFAE-DDAD-4FCA-8AED-56B2D15DB479}" dt="2026-02-24T01:01:02.667" v="21420" actId="164"/>
          <ac:cxnSpMkLst>
            <pc:docMk/>
            <pc:sldMk cId="1001549701" sldId="6060"/>
            <ac:cxnSpMk id="31" creationId="{673FB127-A0C2-7F37-DF78-9551044A9554}"/>
          </ac:cxnSpMkLst>
        </pc:cxnChg>
        <pc:cxnChg chg="add del mod">
          <ac:chgData name="松浦英宗" userId="9b03fd3a-662f-49ff-9af1-1b93cf7aab22" providerId="ADAL" clId="{56E9DFAE-DDAD-4FCA-8AED-56B2D15DB479}" dt="2026-02-24T00:55:50.525" v="21332" actId="478"/>
          <ac:cxnSpMkLst>
            <pc:docMk/>
            <pc:sldMk cId="1001549701" sldId="6060"/>
            <ac:cxnSpMk id="35" creationId="{F6DFACF1-7C22-8752-023A-163D507B2936}"/>
          </ac:cxnSpMkLst>
        </pc:cxnChg>
      </pc:sldChg>
      <pc:sldChg chg="addSp modSp add mod ord">
        <pc:chgData name="松浦英宗" userId="9b03fd3a-662f-49ff-9af1-1b93cf7aab22" providerId="ADAL" clId="{56E9DFAE-DDAD-4FCA-8AED-56B2D15DB479}" dt="2026-02-24T02:53:26.577" v="23377"/>
        <pc:sldMkLst>
          <pc:docMk/>
          <pc:sldMk cId="4001970296" sldId="6061"/>
        </pc:sldMkLst>
        <pc:spChg chg="mod">
          <ac:chgData name="松浦英宗" userId="9b03fd3a-662f-49ff-9af1-1b93cf7aab22" providerId="ADAL" clId="{56E9DFAE-DDAD-4FCA-8AED-56B2D15DB479}" dt="2026-02-24T01:29:32.025" v="21739" actId="113"/>
          <ac:spMkLst>
            <pc:docMk/>
            <pc:sldMk cId="4001970296" sldId="6061"/>
            <ac:spMk id="2" creationId="{935720E8-38F3-0541-1006-1C5CBC506FBE}"/>
          </ac:spMkLst>
        </pc:spChg>
        <pc:spChg chg="mod">
          <ac:chgData name="松浦英宗" userId="9b03fd3a-662f-49ff-9af1-1b93cf7aab22" providerId="ADAL" clId="{56E9DFAE-DDAD-4FCA-8AED-56B2D15DB479}" dt="2026-02-24T01:29:31.653" v="21738" actId="113"/>
          <ac:spMkLst>
            <pc:docMk/>
            <pc:sldMk cId="4001970296" sldId="6061"/>
            <ac:spMk id="3" creationId="{34B52BA4-E904-9889-6C6B-20887F2F45A1}"/>
          </ac:spMkLst>
        </pc:spChg>
        <pc:spChg chg="add mod">
          <ac:chgData name="松浦英宗" userId="9b03fd3a-662f-49ff-9af1-1b93cf7aab22" providerId="ADAL" clId="{56E9DFAE-DDAD-4FCA-8AED-56B2D15DB479}" dt="2026-02-24T01:29:32.025" v="21739" actId="113"/>
          <ac:spMkLst>
            <pc:docMk/>
            <pc:sldMk cId="4001970296" sldId="6061"/>
            <ac:spMk id="4" creationId="{E7DD53FC-BCEC-C721-77F3-C05406363148}"/>
          </ac:spMkLst>
        </pc:spChg>
        <pc:spChg chg="add mod">
          <ac:chgData name="松浦英宗" userId="9b03fd3a-662f-49ff-9af1-1b93cf7aab22" providerId="ADAL" clId="{56E9DFAE-DDAD-4FCA-8AED-56B2D15DB479}" dt="2026-02-24T01:29:12.046" v="21733" actId="207"/>
          <ac:spMkLst>
            <pc:docMk/>
            <pc:sldMk cId="4001970296" sldId="6061"/>
            <ac:spMk id="6" creationId="{0571FAC4-49B3-BB08-6EB2-D3A7D2504BA4}"/>
          </ac:spMkLst>
        </pc:spChg>
        <pc:grpChg chg="add mod ord">
          <ac:chgData name="松浦英宗" userId="9b03fd3a-662f-49ff-9af1-1b93cf7aab22" providerId="ADAL" clId="{56E9DFAE-DDAD-4FCA-8AED-56B2D15DB479}" dt="2026-02-24T01:29:27.515" v="21734" actId="14100"/>
          <ac:grpSpMkLst>
            <pc:docMk/>
            <pc:sldMk cId="4001970296" sldId="6061"/>
            <ac:grpSpMk id="5" creationId="{64434838-6633-0DD7-ED8D-365359E72EA8}"/>
          </ac:grpSpMkLst>
        </pc:grpChg>
        <pc:grpChg chg="add mod">
          <ac:chgData name="松浦英宗" userId="9b03fd3a-662f-49ff-9af1-1b93cf7aab22" providerId="ADAL" clId="{56E9DFAE-DDAD-4FCA-8AED-56B2D15DB479}" dt="2026-02-24T01:29:07.230" v="21731" actId="164"/>
          <ac:grpSpMkLst>
            <pc:docMk/>
            <pc:sldMk cId="4001970296" sldId="6061"/>
            <ac:grpSpMk id="9" creationId="{EB8E2BF7-4A3A-3079-3E4E-4752D6CD3884}"/>
          </ac:grpSpMkLst>
        </pc:grpChg>
        <pc:picChg chg="add mod ord modCrop">
          <ac:chgData name="松浦英宗" userId="9b03fd3a-662f-49ff-9af1-1b93cf7aab22" providerId="ADAL" clId="{56E9DFAE-DDAD-4FCA-8AED-56B2D15DB479}" dt="2026-02-24T01:29:07.230" v="21731" actId="164"/>
          <ac:picMkLst>
            <pc:docMk/>
            <pc:sldMk cId="4001970296" sldId="6061"/>
            <ac:picMk id="8" creationId="{F0EE2217-1326-402A-A52F-FFA76E184C6B}"/>
          </ac:picMkLst>
        </pc:picChg>
      </pc:sldChg>
      <pc:sldChg chg="addSp modSp add mod ord">
        <pc:chgData name="松浦英宗" userId="9b03fd3a-662f-49ff-9af1-1b93cf7aab22" providerId="ADAL" clId="{56E9DFAE-DDAD-4FCA-8AED-56B2D15DB479}" dt="2026-02-24T02:52:36.679" v="23372"/>
        <pc:sldMkLst>
          <pc:docMk/>
          <pc:sldMk cId="1975301637" sldId="6062"/>
        </pc:sldMkLst>
        <pc:spChg chg="mod">
          <ac:chgData name="松浦英宗" userId="9b03fd3a-662f-49ff-9af1-1b93cf7aab22" providerId="ADAL" clId="{56E9DFAE-DDAD-4FCA-8AED-56B2D15DB479}" dt="2026-02-24T01:50:22.521" v="22022" actId="20577"/>
          <ac:spMkLst>
            <pc:docMk/>
            <pc:sldMk cId="1975301637" sldId="6062"/>
            <ac:spMk id="3" creationId="{4DEAED07-BDBE-224B-2E07-5077288A9681}"/>
          </ac:spMkLst>
        </pc:spChg>
        <pc:spChg chg="add mod ord">
          <ac:chgData name="松浦英宗" userId="9b03fd3a-662f-49ff-9af1-1b93cf7aab22" providerId="ADAL" clId="{56E9DFAE-DDAD-4FCA-8AED-56B2D15DB479}" dt="2026-02-24T01:44:39.003" v="21742" actId="207"/>
          <ac:spMkLst>
            <pc:docMk/>
            <pc:sldMk cId="1975301637" sldId="6062"/>
            <ac:spMk id="4" creationId="{4F9728B9-6BBA-FBD9-4C60-8B6AE29D666B}"/>
          </ac:spMkLst>
        </pc:spChg>
        <pc:spChg chg="add mod">
          <ac:chgData name="松浦英宗" userId="9b03fd3a-662f-49ff-9af1-1b93cf7aab22" providerId="ADAL" clId="{56E9DFAE-DDAD-4FCA-8AED-56B2D15DB479}" dt="2026-02-24T01:50:26.447" v="22023"/>
          <ac:spMkLst>
            <pc:docMk/>
            <pc:sldMk cId="1975301637" sldId="6062"/>
            <ac:spMk id="5" creationId="{48B3D12D-F1F9-A16F-84F7-C93EACEC73FE}"/>
          </ac:spMkLst>
        </pc:spChg>
        <pc:spChg chg="add mod">
          <ac:chgData name="松浦英宗" userId="9b03fd3a-662f-49ff-9af1-1b93cf7aab22" providerId="ADAL" clId="{56E9DFAE-DDAD-4FCA-8AED-56B2D15DB479}" dt="2026-02-24T01:45:56.224" v="21780" actId="164"/>
          <ac:spMkLst>
            <pc:docMk/>
            <pc:sldMk cId="1975301637" sldId="6062"/>
            <ac:spMk id="7" creationId="{8B155805-E1AA-EDB4-765D-D4411E35583A}"/>
          </ac:spMkLst>
        </pc:spChg>
        <pc:spChg chg="mod">
          <ac:chgData name="松浦英宗" userId="9b03fd3a-662f-49ff-9af1-1b93cf7aab22" providerId="ADAL" clId="{56E9DFAE-DDAD-4FCA-8AED-56B2D15DB479}" dt="2026-02-24T01:50:28.262" v="22024"/>
          <ac:spMkLst>
            <pc:docMk/>
            <pc:sldMk cId="1975301637" sldId="6062"/>
            <ac:spMk id="10" creationId="{4C961383-C64E-B458-15BA-41E59B22EE4C}"/>
          </ac:spMkLst>
        </pc:spChg>
        <pc:spChg chg="mod">
          <ac:chgData name="松浦英宗" userId="9b03fd3a-662f-49ff-9af1-1b93cf7aab22" providerId="ADAL" clId="{56E9DFAE-DDAD-4FCA-8AED-56B2D15DB479}" dt="2026-02-24T01:50:29.773" v="22025"/>
          <ac:spMkLst>
            <pc:docMk/>
            <pc:sldMk cId="1975301637" sldId="6062"/>
            <ac:spMk id="11" creationId="{5C44D1D9-5BE8-B977-6281-C998CD048251}"/>
          </ac:spMkLst>
        </pc:spChg>
        <pc:spChg chg="mod">
          <ac:chgData name="松浦英宗" userId="9b03fd3a-662f-49ff-9af1-1b93cf7aab22" providerId="ADAL" clId="{56E9DFAE-DDAD-4FCA-8AED-56B2D15DB479}" dt="2026-02-24T01:46:13.696" v="21784" actId="1076"/>
          <ac:spMkLst>
            <pc:docMk/>
            <pc:sldMk cId="1975301637" sldId="6062"/>
            <ac:spMk id="12" creationId="{DB8BACF2-E354-1A60-13E0-094B34ABE150}"/>
          </ac:spMkLst>
        </pc:spChg>
        <pc:spChg chg="mod">
          <ac:chgData name="松浦英宗" userId="9b03fd3a-662f-49ff-9af1-1b93cf7aab22" providerId="ADAL" clId="{56E9DFAE-DDAD-4FCA-8AED-56B2D15DB479}" dt="2026-02-24T01:50:33.049" v="22027"/>
          <ac:spMkLst>
            <pc:docMk/>
            <pc:sldMk cId="1975301637" sldId="6062"/>
            <ac:spMk id="14" creationId="{998C84DF-D44C-A170-FDDB-2384B13DDCF7}"/>
          </ac:spMkLst>
        </pc:spChg>
        <pc:spChg chg="mod">
          <ac:chgData name="松浦英宗" userId="9b03fd3a-662f-49ff-9af1-1b93cf7aab22" providerId="ADAL" clId="{56E9DFAE-DDAD-4FCA-8AED-56B2D15DB479}" dt="2026-02-24T01:50:31.141" v="22026"/>
          <ac:spMkLst>
            <pc:docMk/>
            <pc:sldMk cId="1975301637" sldId="6062"/>
            <ac:spMk id="15" creationId="{A89E4EC4-5288-3DB5-4674-7510BBABC638}"/>
          </ac:spMkLst>
        </pc:spChg>
        <pc:spChg chg="mod">
          <ac:chgData name="松浦英宗" userId="9b03fd3a-662f-49ff-9af1-1b93cf7aab22" providerId="ADAL" clId="{56E9DFAE-DDAD-4FCA-8AED-56B2D15DB479}" dt="2026-02-24T01:46:23.834" v="21785" actId="571"/>
          <ac:spMkLst>
            <pc:docMk/>
            <pc:sldMk cId="1975301637" sldId="6062"/>
            <ac:spMk id="16" creationId="{1797D34A-4BB6-9F5D-F941-A37BFBC245A7}"/>
          </ac:spMkLst>
        </pc:spChg>
        <pc:spChg chg="add mod">
          <ac:chgData name="松浦英宗" userId="9b03fd3a-662f-49ff-9af1-1b93cf7aab22" providerId="ADAL" clId="{56E9DFAE-DDAD-4FCA-8AED-56B2D15DB479}" dt="2026-02-24T01:48:47.470" v="21943" actId="12788"/>
          <ac:spMkLst>
            <pc:docMk/>
            <pc:sldMk cId="1975301637" sldId="6062"/>
            <ac:spMk id="18" creationId="{9771C783-5F0A-4A30-6A15-167420C3E4E4}"/>
          </ac:spMkLst>
        </pc:spChg>
        <pc:grpChg chg="add mod">
          <ac:chgData name="松浦英宗" userId="9b03fd3a-662f-49ff-9af1-1b93cf7aab22" providerId="ADAL" clId="{56E9DFAE-DDAD-4FCA-8AED-56B2D15DB479}" dt="2026-02-24T01:45:43.144" v="21777" actId="164"/>
          <ac:grpSpMkLst>
            <pc:docMk/>
            <pc:sldMk cId="1975301637" sldId="6062"/>
            <ac:grpSpMk id="6" creationId="{C64D52D4-A359-AD7A-F12C-592DF4D711AE}"/>
          </ac:grpSpMkLst>
        </pc:grpChg>
        <pc:grpChg chg="add mod">
          <ac:chgData name="松浦英宗" userId="9b03fd3a-662f-49ff-9af1-1b93cf7aab22" providerId="ADAL" clId="{56E9DFAE-DDAD-4FCA-8AED-56B2D15DB479}" dt="2026-02-24T01:46:26.882" v="21787" actId="164"/>
          <ac:grpSpMkLst>
            <pc:docMk/>
            <pc:sldMk cId="1975301637" sldId="6062"/>
            <ac:grpSpMk id="8" creationId="{8EE52BFE-51EE-977D-E28B-27EAD27A3879}"/>
          </ac:grpSpMkLst>
        </pc:grpChg>
        <pc:grpChg chg="add mod">
          <ac:chgData name="松浦英宗" userId="9b03fd3a-662f-49ff-9af1-1b93cf7aab22" providerId="ADAL" clId="{56E9DFAE-DDAD-4FCA-8AED-56B2D15DB479}" dt="2026-02-24T01:46:26.882" v="21787" actId="164"/>
          <ac:grpSpMkLst>
            <pc:docMk/>
            <pc:sldMk cId="1975301637" sldId="6062"/>
            <ac:grpSpMk id="9" creationId="{C00FDB9D-0D61-441D-56FA-AD2C3D115B59}"/>
          </ac:grpSpMkLst>
        </pc:grpChg>
        <pc:grpChg chg="add mod">
          <ac:chgData name="松浦英宗" userId="9b03fd3a-662f-49ff-9af1-1b93cf7aab22" providerId="ADAL" clId="{56E9DFAE-DDAD-4FCA-8AED-56B2D15DB479}" dt="2026-02-24T01:46:26.882" v="21787" actId="164"/>
          <ac:grpSpMkLst>
            <pc:docMk/>
            <pc:sldMk cId="1975301637" sldId="6062"/>
            <ac:grpSpMk id="13" creationId="{DB388845-009E-29D1-6E1A-E5ABA2B7D6DF}"/>
          </ac:grpSpMkLst>
        </pc:grpChg>
        <pc:grpChg chg="add mod">
          <ac:chgData name="松浦英宗" userId="9b03fd3a-662f-49ff-9af1-1b93cf7aab22" providerId="ADAL" clId="{56E9DFAE-DDAD-4FCA-8AED-56B2D15DB479}" dt="2026-02-24T01:48:40.281" v="21931" actId="1035"/>
          <ac:grpSpMkLst>
            <pc:docMk/>
            <pc:sldMk cId="1975301637" sldId="6062"/>
            <ac:grpSpMk id="17" creationId="{69F71ABF-9AC3-4111-F751-4721D61BEC1E}"/>
          </ac:grpSpMkLst>
        </pc:grpChg>
      </pc:sldChg>
      <pc:sldChg chg="addSp delSp modSp add mod">
        <pc:chgData name="松浦英宗" userId="9b03fd3a-662f-49ff-9af1-1b93cf7aab22" providerId="ADAL" clId="{56E9DFAE-DDAD-4FCA-8AED-56B2D15DB479}" dt="2026-02-24T02:04:44.149" v="22424" actId="404"/>
        <pc:sldMkLst>
          <pc:docMk/>
          <pc:sldMk cId="2348181325" sldId="6063"/>
        </pc:sldMkLst>
        <pc:spChg chg="del">
          <ac:chgData name="松浦英宗" userId="9b03fd3a-662f-49ff-9af1-1b93cf7aab22" providerId="ADAL" clId="{56E9DFAE-DDAD-4FCA-8AED-56B2D15DB479}" dt="2026-02-24T01:59:03.092" v="22181" actId="478"/>
          <ac:spMkLst>
            <pc:docMk/>
            <pc:sldMk cId="2348181325" sldId="6063"/>
            <ac:spMk id="2" creationId="{29D73D6E-F7D9-9C9E-FAF3-7D68324969E5}"/>
          </ac:spMkLst>
        </pc:spChg>
        <pc:spChg chg="mod">
          <ac:chgData name="松浦英宗" userId="9b03fd3a-662f-49ff-9af1-1b93cf7aab22" providerId="ADAL" clId="{56E9DFAE-DDAD-4FCA-8AED-56B2D15DB479}" dt="2026-02-24T02:03:33.141" v="22343" actId="948"/>
          <ac:spMkLst>
            <pc:docMk/>
            <pc:sldMk cId="2348181325" sldId="6063"/>
            <ac:spMk id="3" creationId="{7F173E9D-78D8-AEFB-0E59-FD201F627148}"/>
          </ac:spMkLst>
        </pc:spChg>
        <pc:spChg chg="add del mod ord">
          <ac:chgData name="松浦英宗" userId="9b03fd3a-662f-49ff-9af1-1b93cf7aab22" providerId="ADAL" clId="{56E9DFAE-DDAD-4FCA-8AED-56B2D15DB479}" dt="2026-02-24T01:55:10.110" v="22030" actId="478"/>
          <ac:spMkLst>
            <pc:docMk/>
            <pc:sldMk cId="2348181325" sldId="6063"/>
            <ac:spMk id="4" creationId="{31CD4D82-FE6D-5DD3-4C75-3A468601F3C2}"/>
          </ac:spMkLst>
        </pc:spChg>
        <pc:spChg chg="add mod ord">
          <ac:chgData name="松浦英宗" userId="9b03fd3a-662f-49ff-9af1-1b93cf7aab22" providerId="ADAL" clId="{56E9DFAE-DDAD-4FCA-8AED-56B2D15DB479}" dt="2026-02-24T02:02:35.589" v="22334" actId="207"/>
          <ac:spMkLst>
            <pc:docMk/>
            <pc:sldMk cId="2348181325" sldId="6063"/>
            <ac:spMk id="5" creationId="{97B6C210-1B01-A74C-FBC9-977F86A53601}"/>
          </ac:spMkLst>
        </pc:spChg>
        <pc:spChg chg="add mod">
          <ac:chgData name="松浦英宗" userId="9b03fd3a-662f-49ff-9af1-1b93cf7aab22" providerId="ADAL" clId="{56E9DFAE-DDAD-4FCA-8AED-56B2D15DB479}" dt="2026-02-24T01:59:20.106" v="22203" actId="165"/>
          <ac:spMkLst>
            <pc:docMk/>
            <pc:sldMk cId="2348181325" sldId="6063"/>
            <ac:spMk id="6" creationId="{1A98010E-1F4B-9107-F4E9-8D12DCECE489}"/>
          </ac:spMkLst>
        </pc:spChg>
        <pc:spChg chg="add mod">
          <ac:chgData name="松浦英宗" userId="9b03fd3a-662f-49ff-9af1-1b93cf7aab22" providerId="ADAL" clId="{56E9DFAE-DDAD-4FCA-8AED-56B2D15DB479}" dt="2026-02-24T02:01:53.854" v="22305" actId="403"/>
          <ac:spMkLst>
            <pc:docMk/>
            <pc:sldMk cId="2348181325" sldId="6063"/>
            <ac:spMk id="7" creationId="{FC139BD4-9E81-0395-49C7-B9C393986E3B}"/>
          </ac:spMkLst>
        </pc:spChg>
        <pc:spChg chg="add mod">
          <ac:chgData name="松浦英宗" userId="9b03fd3a-662f-49ff-9af1-1b93cf7aab22" providerId="ADAL" clId="{56E9DFAE-DDAD-4FCA-8AED-56B2D15DB479}" dt="2026-02-24T02:01:58.533" v="22312" actId="1035"/>
          <ac:spMkLst>
            <pc:docMk/>
            <pc:sldMk cId="2348181325" sldId="6063"/>
            <ac:spMk id="8" creationId="{D56D0A6E-0DC0-1776-9104-75468531969D}"/>
          </ac:spMkLst>
        </pc:spChg>
        <pc:spChg chg="mod">
          <ac:chgData name="松浦英宗" userId="9b03fd3a-662f-49ff-9af1-1b93cf7aab22" providerId="ADAL" clId="{56E9DFAE-DDAD-4FCA-8AED-56B2D15DB479}" dt="2026-02-24T01:59:20.106" v="22203" actId="165"/>
          <ac:spMkLst>
            <pc:docMk/>
            <pc:sldMk cId="2348181325" sldId="6063"/>
            <ac:spMk id="11" creationId="{C2DB2564-0177-61F4-5978-C3C0F6FE15F8}"/>
          </ac:spMkLst>
        </pc:spChg>
        <pc:spChg chg="mod">
          <ac:chgData name="松浦英宗" userId="9b03fd3a-662f-49ff-9af1-1b93cf7aab22" providerId="ADAL" clId="{56E9DFAE-DDAD-4FCA-8AED-56B2D15DB479}" dt="2026-02-24T02:01:53.854" v="22305" actId="403"/>
          <ac:spMkLst>
            <pc:docMk/>
            <pc:sldMk cId="2348181325" sldId="6063"/>
            <ac:spMk id="12" creationId="{F52A385A-CF93-DB3D-874C-5195F17967F6}"/>
          </ac:spMkLst>
        </pc:spChg>
        <pc:spChg chg="mod">
          <ac:chgData name="松浦英宗" userId="9b03fd3a-662f-49ff-9af1-1b93cf7aab22" providerId="ADAL" clId="{56E9DFAE-DDAD-4FCA-8AED-56B2D15DB479}" dt="2026-02-24T02:01:58.533" v="22312" actId="1035"/>
          <ac:spMkLst>
            <pc:docMk/>
            <pc:sldMk cId="2348181325" sldId="6063"/>
            <ac:spMk id="13" creationId="{94F4ACAF-0BD1-A20F-6B7D-3AC1421B6C56}"/>
          </ac:spMkLst>
        </pc:spChg>
        <pc:spChg chg="add mod">
          <ac:chgData name="松浦英宗" userId="9b03fd3a-662f-49ff-9af1-1b93cf7aab22" providerId="ADAL" clId="{56E9DFAE-DDAD-4FCA-8AED-56B2D15DB479}" dt="2026-02-24T02:04:44.149" v="22424" actId="404"/>
          <ac:spMkLst>
            <pc:docMk/>
            <pc:sldMk cId="2348181325" sldId="6063"/>
            <ac:spMk id="16" creationId="{92F6FFCE-5597-7783-5914-1987B57C5091}"/>
          </ac:spMkLst>
        </pc:spChg>
        <pc:spChg chg="add mod">
          <ac:chgData name="松浦英宗" userId="9b03fd3a-662f-49ff-9af1-1b93cf7aab22" providerId="ADAL" clId="{56E9DFAE-DDAD-4FCA-8AED-56B2D15DB479}" dt="2026-02-24T02:04:44.149" v="22424" actId="404"/>
          <ac:spMkLst>
            <pc:docMk/>
            <pc:sldMk cId="2348181325" sldId="6063"/>
            <ac:spMk id="17" creationId="{CB34CC47-36E1-1BCA-34A9-86EB4B12D078}"/>
          </ac:spMkLst>
        </pc:spChg>
        <pc:grpChg chg="add mod topLvl">
          <ac:chgData name="松浦英宗" userId="9b03fd3a-662f-49ff-9af1-1b93cf7aab22" providerId="ADAL" clId="{56E9DFAE-DDAD-4FCA-8AED-56B2D15DB479}" dt="2026-02-24T01:59:27.189" v="22206" actId="164"/>
          <ac:grpSpMkLst>
            <pc:docMk/>
            <pc:sldMk cId="2348181325" sldId="6063"/>
            <ac:grpSpMk id="9" creationId="{BCEF3ABE-0055-0ECE-1B71-35A0A0F515A7}"/>
          </ac:grpSpMkLst>
        </pc:grpChg>
        <pc:grpChg chg="add mod topLvl">
          <ac:chgData name="松浦英宗" userId="9b03fd3a-662f-49ff-9af1-1b93cf7aab22" providerId="ADAL" clId="{56E9DFAE-DDAD-4FCA-8AED-56B2D15DB479}" dt="2026-02-24T01:59:27.189" v="22206" actId="164"/>
          <ac:grpSpMkLst>
            <pc:docMk/>
            <pc:sldMk cId="2348181325" sldId="6063"/>
            <ac:grpSpMk id="10" creationId="{9273CA5A-8D23-973D-2D76-4F63574249F4}"/>
          </ac:grpSpMkLst>
        </pc:grpChg>
        <pc:grpChg chg="add del mod">
          <ac:chgData name="松浦英宗" userId="9b03fd3a-662f-49ff-9af1-1b93cf7aab22" providerId="ADAL" clId="{56E9DFAE-DDAD-4FCA-8AED-56B2D15DB479}" dt="2026-02-24T01:59:20.106" v="22203" actId="165"/>
          <ac:grpSpMkLst>
            <pc:docMk/>
            <pc:sldMk cId="2348181325" sldId="6063"/>
            <ac:grpSpMk id="14" creationId="{46DB77D1-038B-980E-D25E-5713E770036A}"/>
          </ac:grpSpMkLst>
        </pc:grpChg>
        <pc:grpChg chg="add mod">
          <ac:chgData name="松浦英宗" userId="9b03fd3a-662f-49ff-9af1-1b93cf7aab22" providerId="ADAL" clId="{56E9DFAE-DDAD-4FCA-8AED-56B2D15DB479}" dt="2026-02-24T01:59:28.261" v="22207" actId="12788"/>
          <ac:grpSpMkLst>
            <pc:docMk/>
            <pc:sldMk cId="2348181325" sldId="6063"/>
            <ac:grpSpMk id="15" creationId="{A6920D99-326B-6988-B7A0-EA02576B829B}"/>
          </ac:grpSpMkLst>
        </pc:grpChg>
      </pc:sldChg>
      <pc:sldChg chg="addSp delSp modSp add mod ord">
        <pc:chgData name="松浦英宗" userId="9b03fd3a-662f-49ff-9af1-1b93cf7aab22" providerId="ADAL" clId="{56E9DFAE-DDAD-4FCA-8AED-56B2D15DB479}" dt="2026-02-24T02:52:33.448" v="23367"/>
        <pc:sldMkLst>
          <pc:docMk/>
          <pc:sldMk cId="3966652722" sldId="6064"/>
        </pc:sldMkLst>
        <pc:spChg chg="mod">
          <ac:chgData name="松浦英宗" userId="9b03fd3a-662f-49ff-9af1-1b93cf7aab22" providerId="ADAL" clId="{56E9DFAE-DDAD-4FCA-8AED-56B2D15DB479}" dt="2026-02-24T02:16:44.890" v="22791" actId="2711"/>
          <ac:spMkLst>
            <pc:docMk/>
            <pc:sldMk cId="3966652722" sldId="6064"/>
            <ac:spMk id="2" creationId="{351F3739-D63E-0BB1-BB17-1364E59B8AA7}"/>
          </ac:spMkLst>
        </pc:spChg>
        <pc:spChg chg="mod">
          <ac:chgData name="松浦英宗" userId="9b03fd3a-662f-49ff-9af1-1b93cf7aab22" providerId="ADAL" clId="{56E9DFAE-DDAD-4FCA-8AED-56B2D15DB479}" dt="2026-02-24T02:15:11.093" v="22621" actId="164"/>
          <ac:spMkLst>
            <pc:docMk/>
            <pc:sldMk cId="3966652722" sldId="6064"/>
            <ac:spMk id="3" creationId="{06E117E8-9C0C-3185-F8EF-D22BB23BF20B}"/>
          </ac:spMkLst>
        </pc:spChg>
        <pc:spChg chg="add mod">
          <ac:chgData name="松浦英宗" userId="9b03fd3a-662f-49ff-9af1-1b93cf7aab22" providerId="ADAL" clId="{56E9DFAE-DDAD-4FCA-8AED-56B2D15DB479}" dt="2026-02-24T02:16:57.725" v="22818" actId="1036"/>
          <ac:spMkLst>
            <pc:docMk/>
            <pc:sldMk cId="3966652722" sldId="6064"/>
            <ac:spMk id="4" creationId="{3BFD4ED6-A47D-B6B2-5126-5B94794AE3B9}"/>
          </ac:spMkLst>
        </pc:spChg>
        <pc:spChg chg="add del mod ord">
          <ac:chgData name="松浦英宗" userId="9b03fd3a-662f-49ff-9af1-1b93cf7aab22" providerId="ADAL" clId="{56E9DFAE-DDAD-4FCA-8AED-56B2D15DB479}" dt="2026-02-24T02:10:32.826" v="22542" actId="478"/>
          <ac:spMkLst>
            <pc:docMk/>
            <pc:sldMk cId="3966652722" sldId="6064"/>
            <ac:spMk id="5" creationId="{AE284EFA-D380-083B-F0A8-6EFC28B67EAC}"/>
          </ac:spMkLst>
        </pc:spChg>
        <pc:spChg chg="add mod">
          <ac:chgData name="松浦英宗" userId="9b03fd3a-662f-49ff-9af1-1b93cf7aab22" providerId="ADAL" clId="{56E9DFAE-DDAD-4FCA-8AED-56B2D15DB479}" dt="2026-02-24T02:16:34.629" v="22790" actId="113"/>
          <ac:spMkLst>
            <pc:docMk/>
            <pc:sldMk cId="3966652722" sldId="6064"/>
            <ac:spMk id="6" creationId="{B41EEE58-B168-B5E2-3904-1500AA2DDFE0}"/>
          </ac:spMkLst>
        </pc:spChg>
        <pc:spChg chg="add mod">
          <ac:chgData name="松浦英宗" userId="9b03fd3a-662f-49ff-9af1-1b93cf7aab22" providerId="ADAL" clId="{56E9DFAE-DDAD-4FCA-8AED-56B2D15DB479}" dt="2026-02-24T02:16:44.890" v="22791" actId="2711"/>
          <ac:spMkLst>
            <pc:docMk/>
            <pc:sldMk cId="3966652722" sldId="6064"/>
            <ac:spMk id="7" creationId="{91108E49-3A81-36F0-3E3F-50C92F032B9B}"/>
          </ac:spMkLst>
        </pc:spChg>
        <pc:spChg chg="mod">
          <ac:chgData name="松浦英宗" userId="9b03fd3a-662f-49ff-9af1-1b93cf7aab22" providerId="ADAL" clId="{56E9DFAE-DDAD-4FCA-8AED-56B2D15DB479}" dt="2026-02-24T02:16:44.890" v="22791" actId="2711"/>
          <ac:spMkLst>
            <pc:docMk/>
            <pc:sldMk cId="3966652722" sldId="6064"/>
            <ac:spMk id="10" creationId="{CC553CFE-0091-6124-AA03-7D0DB13467C5}"/>
          </ac:spMkLst>
        </pc:spChg>
        <pc:spChg chg="mod">
          <ac:chgData name="松浦英宗" userId="9b03fd3a-662f-49ff-9af1-1b93cf7aab22" providerId="ADAL" clId="{56E9DFAE-DDAD-4FCA-8AED-56B2D15DB479}" dt="2026-02-24T02:16:44.890" v="22791" actId="2711"/>
          <ac:spMkLst>
            <pc:docMk/>
            <pc:sldMk cId="3966652722" sldId="6064"/>
            <ac:spMk id="11" creationId="{C072DB38-D223-CBED-3385-76C3916E0DF3}"/>
          </ac:spMkLst>
        </pc:spChg>
        <pc:spChg chg="mod">
          <ac:chgData name="松浦英宗" userId="9b03fd3a-662f-49ff-9af1-1b93cf7aab22" providerId="ADAL" clId="{56E9DFAE-DDAD-4FCA-8AED-56B2D15DB479}" dt="2026-02-24T02:16:34.629" v="22790" actId="113"/>
          <ac:spMkLst>
            <pc:docMk/>
            <pc:sldMk cId="3966652722" sldId="6064"/>
            <ac:spMk id="13" creationId="{AD058D54-6162-90A8-B73F-C68BDE5B814C}"/>
          </ac:spMkLst>
        </pc:spChg>
        <pc:spChg chg="mod">
          <ac:chgData name="松浦英宗" userId="9b03fd3a-662f-49ff-9af1-1b93cf7aab22" providerId="ADAL" clId="{56E9DFAE-DDAD-4FCA-8AED-56B2D15DB479}" dt="2026-02-24T02:09:46.575" v="22506" actId="20577"/>
          <ac:spMkLst>
            <pc:docMk/>
            <pc:sldMk cId="3966652722" sldId="6064"/>
            <ac:spMk id="14" creationId="{D0CF8D66-00BA-5EBC-B426-9C8AFBB0B229}"/>
          </ac:spMkLst>
        </pc:spChg>
        <pc:spChg chg="mod">
          <ac:chgData name="松浦英宗" userId="9b03fd3a-662f-49ff-9af1-1b93cf7aab22" providerId="ADAL" clId="{56E9DFAE-DDAD-4FCA-8AED-56B2D15DB479}" dt="2026-02-24T02:16:44.890" v="22791" actId="2711"/>
          <ac:spMkLst>
            <pc:docMk/>
            <pc:sldMk cId="3966652722" sldId="6064"/>
            <ac:spMk id="16" creationId="{55581269-C50D-3B26-D7EF-031F5E2102A8}"/>
          </ac:spMkLst>
        </pc:spChg>
        <pc:spChg chg="mod">
          <ac:chgData name="松浦英宗" userId="9b03fd3a-662f-49ff-9af1-1b93cf7aab22" providerId="ADAL" clId="{56E9DFAE-DDAD-4FCA-8AED-56B2D15DB479}" dt="2026-02-24T02:16:44.890" v="22791" actId="2711"/>
          <ac:spMkLst>
            <pc:docMk/>
            <pc:sldMk cId="3966652722" sldId="6064"/>
            <ac:spMk id="17" creationId="{320D2BB3-7742-80FF-21A1-B5E650668B57}"/>
          </ac:spMkLst>
        </pc:spChg>
        <pc:spChg chg="mod">
          <ac:chgData name="松浦英宗" userId="9b03fd3a-662f-49ff-9af1-1b93cf7aab22" providerId="ADAL" clId="{56E9DFAE-DDAD-4FCA-8AED-56B2D15DB479}" dt="2026-02-24T02:16:44.890" v="22791" actId="2711"/>
          <ac:spMkLst>
            <pc:docMk/>
            <pc:sldMk cId="3966652722" sldId="6064"/>
            <ac:spMk id="19" creationId="{0E31AF33-2D0B-09B6-09FF-6E512A2C56FA}"/>
          </ac:spMkLst>
        </pc:spChg>
        <pc:spChg chg="mod">
          <ac:chgData name="松浦英宗" userId="9b03fd3a-662f-49ff-9af1-1b93cf7aab22" providerId="ADAL" clId="{56E9DFAE-DDAD-4FCA-8AED-56B2D15DB479}" dt="2026-02-24T02:16:44.890" v="22791" actId="2711"/>
          <ac:spMkLst>
            <pc:docMk/>
            <pc:sldMk cId="3966652722" sldId="6064"/>
            <ac:spMk id="20" creationId="{A473ADC8-A198-4729-9646-72498F7A5779}"/>
          </ac:spMkLst>
        </pc:spChg>
        <pc:spChg chg="mod">
          <ac:chgData name="松浦英宗" userId="9b03fd3a-662f-49ff-9af1-1b93cf7aab22" providerId="ADAL" clId="{56E9DFAE-DDAD-4FCA-8AED-56B2D15DB479}" dt="2026-02-24T02:16:44.890" v="22791" actId="2711"/>
          <ac:spMkLst>
            <pc:docMk/>
            <pc:sldMk cId="3966652722" sldId="6064"/>
            <ac:spMk id="22" creationId="{BF7D3389-701B-D42B-55B8-F585A7C3B3B2}"/>
          </ac:spMkLst>
        </pc:spChg>
        <pc:spChg chg="mod">
          <ac:chgData name="松浦英宗" userId="9b03fd3a-662f-49ff-9af1-1b93cf7aab22" providerId="ADAL" clId="{56E9DFAE-DDAD-4FCA-8AED-56B2D15DB479}" dt="2026-02-24T02:09:54.754" v="22512" actId="20577"/>
          <ac:spMkLst>
            <pc:docMk/>
            <pc:sldMk cId="3966652722" sldId="6064"/>
            <ac:spMk id="23" creationId="{03C9A0C4-FABC-E755-000F-BEDC405E4FFA}"/>
          </ac:spMkLst>
        </pc:spChg>
        <pc:grpChg chg="add mod">
          <ac:chgData name="松浦英宗" userId="9b03fd3a-662f-49ff-9af1-1b93cf7aab22" providerId="ADAL" clId="{56E9DFAE-DDAD-4FCA-8AED-56B2D15DB479}" dt="2026-02-24T02:15:40.469" v="22670" actId="164"/>
          <ac:grpSpMkLst>
            <pc:docMk/>
            <pc:sldMk cId="3966652722" sldId="6064"/>
            <ac:grpSpMk id="8" creationId="{D72C4636-B4F2-31B1-809B-94BB6BB1D8D7}"/>
          </ac:grpSpMkLst>
        </pc:grpChg>
        <pc:grpChg chg="add mod">
          <ac:chgData name="松浦英宗" userId="9b03fd3a-662f-49ff-9af1-1b93cf7aab22" providerId="ADAL" clId="{56E9DFAE-DDAD-4FCA-8AED-56B2D15DB479}" dt="2026-02-24T02:15:40.469" v="22670" actId="164"/>
          <ac:grpSpMkLst>
            <pc:docMk/>
            <pc:sldMk cId="3966652722" sldId="6064"/>
            <ac:grpSpMk id="9" creationId="{B20FD5D4-7B19-AA15-F49C-E4856EBA6F94}"/>
          </ac:grpSpMkLst>
        </pc:grpChg>
        <pc:grpChg chg="add mod">
          <ac:chgData name="松浦英宗" userId="9b03fd3a-662f-49ff-9af1-1b93cf7aab22" providerId="ADAL" clId="{56E9DFAE-DDAD-4FCA-8AED-56B2D15DB479}" dt="2026-02-24T02:15:40.469" v="22670" actId="164"/>
          <ac:grpSpMkLst>
            <pc:docMk/>
            <pc:sldMk cId="3966652722" sldId="6064"/>
            <ac:grpSpMk id="12" creationId="{54787A6F-E718-44A8-77E5-5AE1A2425A63}"/>
          </ac:grpSpMkLst>
        </pc:grpChg>
        <pc:grpChg chg="add mod">
          <ac:chgData name="松浦英宗" userId="9b03fd3a-662f-49ff-9af1-1b93cf7aab22" providerId="ADAL" clId="{56E9DFAE-DDAD-4FCA-8AED-56B2D15DB479}" dt="2026-02-24T02:15:40.469" v="22670" actId="164"/>
          <ac:grpSpMkLst>
            <pc:docMk/>
            <pc:sldMk cId="3966652722" sldId="6064"/>
            <ac:grpSpMk id="15" creationId="{9DB61480-8C14-890D-8691-2803EDFBB30C}"/>
          </ac:grpSpMkLst>
        </pc:grpChg>
        <pc:grpChg chg="add mod">
          <ac:chgData name="松浦英宗" userId="9b03fd3a-662f-49ff-9af1-1b93cf7aab22" providerId="ADAL" clId="{56E9DFAE-DDAD-4FCA-8AED-56B2D15DB479}" dt="2026-02-24T02:15:40.469" v="22670" actId="164"/>
          <ac:grpSpMkLst>
            <pc:docMk/>
            <pc:sldMk cId="3966652722" sldId="6064"/>
            <ac:grpSpMk id="18" creationId="{F2839676-C5F4-C28E-6451-FF886E018BB3}"/>
          </ac:grpSpMkLst>
        </pc:grpChg>
        <pc:grpChg chg="add mod">
          <ac:chgData name="松浦英宗" userId="9b03fd3a-662f-49ff-9af1-1b93cf7aab22" providerId="ADAL" clId="{56E9DFAE-DDAD-4FCA-8AED-56B2D15DB479}" dt="2026-02-24T02:15:40.469" v="22670" actId="164"/>
          <ac:grpSpMkLst>
            <pc:docMk/>
            <pc:sldMk cId="3966652722" sldId="6064"/>
            <ac:grpSpMk id="21" creationId="{43D913F8-24E7-5A7D-9EDC-78A2207D6A9A}"/>
          </ac:grpSpMkLst>
        </pc:grpChg>
        <pc:grpChg chg="add mod">
          <ac:chgData name="松浦英宗" userId="9b03fd3a-662f-49ff-9af1-1b93cf7aab22" providerId="ADAL" clId="{56E9DFAE-DDAD-4FCA-8AED-56B2D15DB479}" dt="2026-02-24T02:15:13.203" v="22631" actId="1035"/>
          <ac:grpSpMkLst>
            <pc:docMk/>
            <pc:sldMk cId="3966652722" sldId="6064"/>
            <ac:grpSpMk id="26" creationId="{6EB2C4D1-681D-3DD3-93EC-AA6A1E9C3A59}"/>
          </ac:grpSpMkLst>
        </pc:grpChg>
        <pc:grpChg chg="add mod">
          <ac:chgData name="松浦英宗" userId="9b03fd3a-662f-49ff-9af1-1b93cf7aab22" providerId="ADAL" clId="{56E9DFAE-DDAD-4FCA-8AED-56B2D15DB479}" dt="2026-02-24T02:16:52.225" v="22806" actId="1036"/>
          <ac:grpSpMkLst>
            <pc:docMk/>
            <pc:sldMk cId="3966652722" sldId="6064"/>
            <ac:grpSpMk id="27" creationId="{0D0866E6-3B1A-CF81-34FC-952F3A887AEE}"/>
          </ac:grpSpMkLst>
        </pc:grpChg>
        <pc:picChg chg="add mod ord">
          <ac:chgData name="松浦英宗" userId="9b03fd3a-662f-49ff-9af1-1b93cf7aab22" providerId="ADAL" clId="{56E9DFAE-DDAD-4FCA-8AED-56B2D15DB479}" dt="2026-02-24T02:12:38.204" v="22559" actId="14100"/>
          <ac:picMkLst>
            <pc:docMk/>
            <pc:sldMk cId="3966652722" sldId="6064"/>
            <ac:picMk id="25" creationId="{DC1AF096-A267-85F8-D149-36E8ADC94C03}"/>
          </ac:picMkLst>
        </pc:picChg>
      </pc:sldChg>
      <pc:sldChg chg="addSp delSp modSp add mod">
        <pc:chgData name="松浦英宗" userId="9b03fd3a-662f-49ff-9af1-1b93cf7aab22" providerId="ADAL" clId="{56E9DFAE-DDAD-4FCA-8AED-56B2D15DB479}" dt="2026-02-24T02:28:49.584" v="23036" actId="404"/>
        <pc:sldMkLst>
          <pc:docMk/>
          <pc:sldMk cId="991578585" sldId="6065"/>
        </pc:sldMkLst>
        <pc:spChg chg="mod">
          <ac:chgData name="松浦英宗" userId="9b03fd3a-662f-49ff-9af1-1b93cf7aab22" providerId="ADAL" clId="{56E9DFAE-DDAD-4FCA-8AED-56B2D15DB479}" dt="2026-02-24T02:25:29.089" v="22974" actId="20577"/>
          <ac:spMkLst>
            <pc:docMk/>
            <pc:sldMk cId="991578585" sldId="6065"/>
            <ac:spMk id="2" creationId="{71C08E9F-7C53-DE2B-2B02-0FDF57B9B712}"/>
          </ac:spMkLst>
        </pc:spChg>
        <pc:spChg chg="mod">
          <ac:chgData name="松浦英宗" userId="9b03fd3a-662f-49ff-9af1-1b93cf7aab22" providerId="ADAL" clId="{56E9DFAE-DDAD-4FCA-8AED-56B2D15DB479}" dt="2026-02-24T02:27:41.692" v="23017" actId="113"/>
          <ac:spMkLst>
            <pc:docMk/>
            <pc:sldMk cId="991578585" sldId="6065"/>
            <ac:spMk id="3" creationId="{CADFA635-3D12-7F17-C742-4A566B96C2CB}"/>
          </ac:spMkLst>
        </pc:spChg>
        <pc:spChg chg="add mod">
          <ac:chgData name="松浦英宗" userId="9b03fd3a-662f-49ff-9af1-1b93cf7aab22" providerId="ADAL" clId="{56E9DFAE-DDAD-4FCA-8AED-56B2D15DB479}" dt="2026-02-24T02:23:59.787" v="22912" actId="165"/>
          <ac:spMkLst>
            <pc:docMk/>
            <pc:sldMk cId="991578585" sldId="6065"/>
            <ac:spMk id="4" creationId="{799101CA-CCB9-404F-3668-222D5158B769}"/>
          </ac:spMkLst>
        </pc:spChg>
        <pc:spChg chg="add mod">
          <ac:chgData name="松浦英宗" userId="9b03fd3a-662f-49ff-9af1-1b93cf7aab22" providerId="ADAL" clId="{56E9DFAE-DDAD-4FCA-8AED-56B2D15DB479}" dt="2026-02-24T02:28:49.584" v="23036" actId="404"/>
          <ac:spMkLst>
            <pc:docMk/>
            <pc:sldMk cId="991578585" sldId="6065"/>
            <ac:spMk id="5" creationId="{8798B32F-D022-5BD0-3CF7-0DEB8F769C54}"/>
          </ac:spMkLst>
        </pc:spChg>
        <pc:spChg chg="mod">
          <ac:chgData name="松浦英宗" userId="9b03fd3a-662f-49ff-9af1-1b93cf7aab22" providerId="ADAL" clId="{56E9DFAE-DDAD-4FCA-8AED-56B2D15DB479}" dt="2026-02-24T02:27:41.692" v="23017" actId="113"/>
          <ac:spMkLst>
            <pc:docMk/>
            <pc:sldMk cId="991578585" sldId="6065"/>
            <ac:spMk id="10" creationId="{ECAEE01F-BA7D-835B-4A3A-67E4007829B4}"/>
          </ac:spMkLst>
        </pc:spChg>
        <pc:spChg chg="mod">
          <ac:chgData name="松浦英宗" userId="9b03fd3a-662f-49ff-9af1-1b93cf7aab22" providerId="ADAL" clId="{56E9DFAE-DDAD-4FCA-8AED-56B2D15DB479}" dt="2026-02-24T02:23:59.787" v="22912" actId="165"/>
          <ac:spMkLst>
            <pc:docMk/>
            <pc:sldMk cId="991578585" sldId="6065"/>
            <ac:spMk id="11" creationId="{DB8F40E3-C32C-A6E9-1D24-3842B1AC033B}"/>
          </ac:spMkLst>
        </pc:spChg>
        <pc:spChg chg="mod">
          <ac:chgData name="松浦英宗" userId="9b03fd3a-662f-49ff-9af1-1b93cf7aab22" providerId="ADAL" clId="{56E9DFAE-DDAD-4FCA-8AED-56B2D15DB479}" dt="2026-02-24T02:28:49.584" v="23036" actId="404"/>
          <ac:spMkLst>
            <pc:docMk/>
            <pc:sldMk cId="991578585" sldId="6065"/>
            <ac:spMk id="12" creationId="{BFD5A8D0-A88D-4A41-6A4F-318372F5AEEF}"/>
          </ac:spMkLst>
        </pc:spChg>
        <pc:spChg chg="mod">
          <ac:chgData name="松浦英宗" userId="9b03fd3a-662f-49ff-9af1-1b93cf7aab22" providerId="ADAL" clId="{56E9DFAE-DDAD-4FCA-8AED-56B2D15DB479}" dt="2026-02-24T02:27:41.692" v="23017" actId="113"/>
          <ac:spMkLst>
            <pc:docMk/>
            <pc:sldMk cId="991578585" sldId="6065"/>
            <ac:spMk id="15" creationId="{63F9AFB8-26B5-6A88-5BF4-40BFF3276406}"/>
          </ac:spMkLst>
        </pc:spChg>
        <pc:spChg chg="mod">
          <ac:chgData name="松浦英宗" userId="9b03fd3a-662f-49ff-9af1-1b93cf7aab22" providerId="ADAL" clId="{56E9DFAE-DDAD-4FCA-8AED-56B2D15DB479}" dt="2026-02-24T02:23:59.787" v="22912" actId="165"/>
          <ac:spMkLst>
            <pc:docMk/>
            <pc:sldMk cId="991578585" sldId="6065"/>
            <ac:spMk id="16" creationId="{A0C9C734-EEE9-9D1D-A68B-453700E9F89F}"/>
          </ac:spMkLst>
        </pc:spChg>
        <pc:spChg chg="mod">
          <ac:chgData name="松浦英宗" userId="9b03fd3a-662f-49ff-9af1-1b93cf7aab22" providerId="ADAL" clId="{56E9DFAE-DDAD-4FCA-8AED-56B2D15DB479}" dt="2026-02-24T02:28:49.584" v="23036" actId="404"/>
          <ac:spMkLst>
            <pc:docMk/>
            <pc:sldMk cId="991578585" sldId="6065"/>
            <ac:spMk id="17" creationId="{6AD1B3D7-CE94-66E5-40B6-922E53775910}"/>
          </ac:spMkLst>
        </pc:spChg>
        <pc:spChg chg="mod">
          <ac:chgData name="松浦英宗" userId="9b03fd3a-662f-49ff-9af1-1b93cf7aab22" providerId="ADAL" clId="{56E9DFAE-DDAD-4FCA-8AED-56B2D15DB479}" dt="2026-02-24T02:27:41.692" v="23017" actId="113"/>
          <ac:spMkLst>
            <pc:docMk/>
            <pc:sldMk cId="991578585" sldId="6065"/>
            <ac:spMk id="24" creationId="{CB32FC63-94A0-098A-10BB-813A186B223A}"/>
          </ac:spMkLst>
        </pc:spChg>
        <pc:spChg chg="mod">
          <ac:chgData name="松浦英宗" userId="9b03fd3a-662f-49ff-9af1-1b93cf7aab22" providerId="ADAL" clId="{56E9DFAE-DDAD-4FCA-8AED-56B2D15DB479}" dt="2026-02-24T02:23:54.443" v="22909" actId="571"/>
          <ac:spMkLst>
            <pc:docMk/>
            <pc:sldMk cId="991578585" sldId="6065"/>
            <ac:spMk id="25" creationId="{76EA0E1E-073F-32E0-6AAB-A94986909EA6}"/>
          </ac:spMkLst>
        </pc:spChg>
        <pc:spChg chg="mod">
          <ac:chgData name="松浦英宗" userId="9b03fd3a-662f-49ff-9af1-1b93cf7aab22" providerId="ADAL" clId="{56E9DFAE-DDAD-4FCA-8AED-56B2D15DB479}" dt="2026-02-24T02:28:49.584" v="23036" actId="404"/>
          <ac:spMkLst>
            <pc:docMk/>
            <pc:sldMk cId="991578585" sldId="6065"/>
            <ac:spMk id="26" creationId="{52741D04-D776-DC2B-68D4-D598229E11E0}"/>
          </ac:spMkLst>
        </pc:spChg>
        <pc:spChg chg="mod">
          <ac:chgData name="松浦英宗" userId="9b03fd3a-662f-49ff-9af1-1b93cf7aab22" providerId="ADAL" clId="{56E9DFAE-DDAD-4FCA-8AED-56B2D15DB479}" dt="2026-02-24T02:27:41.692" v="23017" actId="113"/>
          <ac:spMkLst>
            <pc:docMk/>
            <pc:sldMk cId="991578585" sldId="6065"/>
            <ac:spMk id="28" creationId="{D582F534-2892-8DE6-0FBD-097DB9C34014}"/>
          </ac:spMkLst>
        </pc:spChg>
        <pc:spChg chg="mod">
          <ac:chgData name="松浦英宗" userId="9b03fd3a-662f-49ff-9af1-1b93cf7aab22" providerId="ADAL" clId="{56E9DFAE-DDAD-4FCA-8AED-56B2D15DB479}" dt="2026-02-24T02:23:59.787" v="22912" actId="165"/>
          <ac:spMkLst>
            <pc:docMk/>
            <pc:sldMk cId="991578585" sldId="6065"/>
            <ac:spMk id="29" creationId="{7C87F3E5-FF8D-064C-0AFD-FF2548261BCA}"/>
          </ac:spMkLst>
        </pc:spChg>
        <pc:spChg chg="mod">
          <ac:chgData name="松浦英宗" userId="9b03fd3a-662f-49ff-9af1-1b93cf7aab22" providerId="ADAL" clId="{56E9DFAE-DDAD-4FCA-8AED-56B2D15DB479}" dt="2026-02-24T02:28:49.584" v="23036" actId="404"/>
          <ac:spMkLst>
            <pc:docMk/>
            <pc:sldMk cId="991578585" sldId="6065"/>
            <ac:spMk id="30" creationId="{492FB6BA-C310-CA6F-9380-C3E80C00E12A}"/>
          </ac:spMkLst>
        </pc:spChg>
        <pc:spChg chg="mod">
          <ac:chgData name="松浦英宗" userId="9b03fd3a-662f-49ff-9af1-1b93cf7aab22" providerId="ADAL" clId="{56E9DFAE-DDAD-4FCA-8AED-56B2D15DB479}" dt="2026-02-24T02:27:41.692" v="23017" actId="113"/>
          <ac:spMkLst>
            <pc:docMk/>
            <pc:sldMk cId="991578585" sldId="6065"/>
            <ac:spMk id="32" creationId="{607E4BFC-79A7-908C-C76F-7EC879E067D2}"/>
          </ac:spMkLst>
        </pc:spChg>
        <pc:spChg chg="mod">
          <ac:chgData name="松浦英宗" userId="9b03fd3a-662f-49ff-9af1-1b93cf7aab22" providerId="ADAL" clId="{56E9DFAE-DDAD-4FCA-8AED-56B2D15DB479}" dt="2026-02-24T02:23:59.787" v="22912" actId="165"/>
          <ac:spMkLst>
            <pc:docMk/>
            <pc:sldMk cId="991578585" sldId="6065"/>
            <ac:spMk id="33" creationId="{03C3212A-C549-C3BE-A2E7-2DEEE63AE198}"/>
          </ac:spMkLst>
        </pc:spChg>
        <pc:spChg chg="mod">
          <ac:chgData name="松浦英宗" userId="9b03fd3a-662f-49ff-9af1-1b93cf7aab22" providerId="ADAL" clId="{56E9DFAE-DDAD-4FCA-8AED-56B2D15DB479}" dt="2026-02-24T02:28:49.584" v="23036" actId="404"/>
          <ac:spMkLst>
            <pc:docMk/>
            <pc:sldMk cId="991578585" sldId="6065"/>
            <ac:spMk id="34" creationId="{6752A0DA-A398-8B8D-0EFD-684D69BB290B}"/>
          </ac:spMkLst>
        </pc:spChg>
        <pc:spChg chg="mod">
          <ac:chgData name="松浦英宗" userId="9b03fd3a-662f-49ff-9af1-1b93cf7aab22" providerId="ADAL" clId="{56E9DFAE-DDAD-4FCA-8AED-56B2D15DB479}" dt="2026-02-24T02:27:41.692" v="23017" actId="113"/>
          <ac:spMkLst>
            <pc:docMk/>
            <pc:sldMk cId="991578585" sldId="6065"/>
            <ac:spMk id="40" creationId="{2746C08B-276F-A23B-971A-6A2E102502BB}"/>
          </ac:spMkLst>
        </pc:spChg>
        <pc:spChg chg="mod">
          <ac:chgData name="松浦英宗" userId="9b03fd3a-662f-49ff-9af1-1b93cf7aab22" providerId="ADAL" clId="{56E9DFAE-DDAD-4FCA-8AED-56B2D15DB479}" dt="2026-02-24T02:23:59.787" v="22912" actId="165"/>
          <ac:spMkLst>
            <pc:docMk/>
            <pc:sldMk cId="991578585" sldId="6065"/>
            <ac:spMk id="41" creationId="{FDE14B2A-7B45-B28C-29FD-D7E5D715F494}"/>
          </ac:spMkLst>
        </pc:spChg>
        <pc:spChg chg="mod">
          <ac:chgData name="松浦英宗" userId="9b03fd3a-662f-49ff-9af1-1b93cf7aab22" providerId="ADAL" clId="{56E9DFAE-DDAD-4FCA-8AED-56B2D15DB479}" dt="2026-02-24T02:28:49.584" v="23036" actId="404"/>
          <ac:spMkLst>
            <pc:docMk/>
            <pc:sldMk cId="991578585" sldId="6065"/>
            <ac:spMk id="42" creationId="{27FAF897-7999-A0DE-D662-49ED5E534368}"/>
          </ac:spMkLst>
        </pc:spChg>
        <pc:spChg chg="mod">
          <ac:chgData name="松浦英宗" userId="9b03fd3a-662f-49ff-9af1-1b93cf7aab22" providerId="ADAL" clId="{56E9DFAE-DDAD-4FCA-8AED-56B2D15DB479}" dt="2026-02-24T02:27:41.692" v="23017" actId="113"/>
          <ac:spMkLst>
            <pc:docMk/>
            <pc:sldMk cId="991578585" sldId="6065"/>
            <ac:spMk id="44" creationId="{EF8D2532-9E4B-048D-5529-997E1114AFFF}"/>
          </ac:spMkLst>
        </pc:spChg>
        <pc:spChg chg="mod">
          <ac:chgData name="松浦英宗" userId="9b03fd3a-662f-49ff-9af1-1b93cf7aab22" providerId="ADAL" clId="{56E9DFAE-DDAD-4FCA-8AED-56B2D15DB479}" dt="2026-02-24T02:23:56.058" v="22910" actId="571"/>
          <ac:spMkLst>
            <pc:docMk/>
            <pc:sldMk cId="991578585" sldId="6065"/>
            <ac:spMk id="45" creationId="{A3595FC7-AB8F-0F9C-DA0A-FE3223384E47}"/>
          </ac:spMkLst>
        </pc:spChg>
        <pc:spChg chg="mod">
          <ac:chgData name="松浦英宗" userId="9b03fd3a-662f-49ff-9af1-1b93cf7aab22" providerId="ADAL" clId="{56E9DFAE-DDAD-4FCA-8AED-56B2D15DB479}" dt="2026-02-24T02:28:49.584" v="23036" actId="404"/>
          <ac:spMkLst>
            <pc:docMk/>
            <pc:sldMk cId="991578585" sldId="6065"/>
            <ac:spMk id="46" creationId="{11C1CC29-9915-9FDB-3589-230C5E999F24}"/>
          </ac:spMkLst>
        </pc:spChg>
        <pc:spChg chg="mod">
          <ac:chgData name="松浦英宗" userId="9b03fd3a-662f-49ff-9af1-1b93cf7aab22" providerId="ADAL" clId="{56E9DFAE-DDAD-4FCA-8AED-56B2D15DB479}" dt="2026-02-24T02:27:41.692" v="23017" actId="113"/>
          <ac:spMkLst>
            <pc:docMk/>
            <pc:sldMk cId="991578585" sldId="6065"/>
            <ac:spMk id="48" creationId="{476C0A24-808B-D53D-A948-A9B6B7C5C6D1}"/>
          </ac:spMkLst>
        </pc:spChg>
        <pc:spChg chg="mod">
          <ac:chgData name="松浦英宗" userId="9b03fd3a-662f-49ff-9af1-1b93cf7aab22" providerId="ADAL" clId="{56E9DFAE-DDAD-4FCA-8AED-56B2D15DB479}" dt="2026-02-24T02:23:56.058" v="22910" actId="571"/>
          <ac:spMkLst>
            <pc:docMk/>
            <pc:sldMk cId="991578585" sldId="6065"/>
            <ac:spMk id="49" creationId="{83F241FF-D65C-12BA-38BC-7B4A10CB3180}"/>
          </ac:spMkLst>
        </pc:spChg>
        <pc:spChg chg="mod">
          <ac:chgData name="松浦英宗" userId="9b03fd3a-662f-49ff-9af1-1b93cf7aab22" providerId="ADAL" clId="{56E9DFAE-DDAD-4FCA-8AED-56B2D15DB479}" dt="2026-02-24T02:28:49.584" v="23036" actId="404"/>
          <ac:spMkLst>
            <pc:docMk/>
            <pc:sldMk cId="991578585" sldId="6065"/>
            <ac:spMk id="50" creationId="{DEE7A1BB-A2DA-16DC-2119-73F3C7B3E02D}"/>
          </ac:spMkLst>
        </pc:spChg>
        <pc:grpChg chg="add mod">
          <ac:chgData name="松浦英宗" userId="9b03fd3a-662f-49ff-9af1-1b93cf7aab22" providerId="ADAL" clId="{56E9DFAE-DDAD-4FCA-8AED-56B2D15DB479}" dt="2026-02-24T02:24:04.359" v="22913" actId="164"/>
          <ac:grpSpMkLst>
            <pc:docMk/>
            <pc:sldMk cId="991578585" sldId="6065"/>
            <ac:grpSpMk id="8" creationId="{0A343C5E-94A4-26FF-3C1D-2A343EFC03CC}"/>
          </ac:grpSpMkLst>
        </pc:grpChg>
        <pc:grpChg chg="add mod">
          <ac:chgData name="松浦英宗" userId="9b03fd3a-662f-49ff-9af1-1b93cf7aab22" providerId="ADAL" clId="{56E9DFAE-DDAD-4FCA-8AED-56B2D15DB479}" dt="2026-02-24T02:24:04.359" v="22913" actId="164"/>
          <ac:grpSpMkLst>
            <pc:docMk/>
            <pc:sldMk cId="991578585" sldId="6065"/>
            <ac:grpSpMk id="9" creationId="{F9B14D31-9741-A2EF-5A72-5FF6BC30462C}"/>
          </ac:grpSpMkLst>
        </pc:grpChg>
        <pc:grpChg chg="add mod">
          <ac:chgData name="松浦英宗" userId="9b03fd3a-662f-49ff-9af1-1b93cf7aab22" providerId="ADAL" clId="{56E9DFAE-DDAD-4FCA-8AED-56B2D15DB479}" dt="2026-02-24T02:24:04.359" v="22913" actId="164"/>
          <ac:grpSpMkLst>
            <pc:docMk/>
            <pc:sldMk cId="991578585" sldId="6065"/>
            <ac:grpSpMk id="14" creationId="{074628C6-74ED-A66E-3C40-67F530F395FF}"/>
          </ac:grpSpMkLst>
        </pc:grpChg>
        <pc:grpChg chg="add mod">
          <ac:chgData name="松浦英宗" userId="9b03fd3a-662f-49ff-9af1-1b93cf7aab22" providerId="ADAL" clId="{56E9DFAE-DDAD-4FCA-8AED-56B2D15DB479}" dt="2026-02-24T02:23:52.624" v="22908" actId="164"/>
          <ac:grpSpMkLst>
            <pc:docMk/>
            <pc:sldMk cId="991578585" sldId="6065"/>
            <ac:grpSpMk id="19" creationId="{CA72DAA7-1D8F-E8F0-DB54-8E522B08943E}"/>
          </ac:grpSpMkLst>
        </pc:grpChg>
        <pc:grpChg chg="add mod">
          <ac:chgData name="松浦英宗" userId="9b03fd3a-662f-49ff-9af1-1b93cf7aab22" providerId="ADAL" clId="{56E9DFAE-DDAD-4FCA-8AED-56B2D15DB479}" dt="2026-02-24T02:23:58.818" v="22911" actId="465"/>
          <ac:grpSpMkLst>
            <pc:docMk/>
            <pc:sldMk cId="991578585" sldId="6065"/>
            <ac:grpSpMk id="20" creationId="{56423A8C-BE2F-4598-D475-A66874562227}"/>
          </ac:grpSpMkLst>
        </pc:grpChg>
        <pc:grpChg chg="mod">
          <ac:chgData name="松浦英宗" userId="9b03fd3a-662f-49ff-9af1-1b93cf7aab22" providerId="ADAL" clId="{56E9DFAE-DDAD-4FCA-8AED-56B2D15DB479}" dt="2026-02-24T02:24:04.359" v="22913" actId="164"/>
          <ac:grpSpMkLst>
            <pc:docMk/>
            <pc:sldMk cId="991578585" sldId="6065"/>
            <ac:grpSpMk id="21" creationId="{8EAECFA2-AA86-3E92-81DB-C10933CC030B}"/>
          </ac:grpSpMkLst>
        </pc:grpChg>
        <pc:grpChg chg="mod">
          <ac:chgData name="松浦英宗" userId="9b03fd3a-662f-49ff-9af1-1b93cf7aab22" providerId="ADAL" clId="{56E9DFAE-DDAD-4FCA-8AED-56B2D15DB479}" dt="2026-02-24T02:24:04.359" v="22913" actId="164"/>
          <ac:grpSpMkLst>
            <pc:docMk/>
            <pc:sldMk cId="991578585" sldId="6065"/>
            <ac:grpSpMk id="22" creationId="{4B8666B3-42B5-83E9-C991-B7EAF934A823}"/>
          </ac:grpSpMkLst>
        </pc:grpChg>
        <pc:grpChg chg="mod">
          <ac:chgData name="松浦英宗" userId="9b03fd3a-662f-49ff-9af1-1b93cf7aab22" providerId="ADAL" clId="{56E9DFAE-DDAD-4FCA-8AED-56B2D15DB479}" dt="2026-02-24T02:24:04.359" v="22913" actId="164"/>
          <ac:grpSpMkLst>
            <pc:docMk/>
            <pc:sldMk cId="991578585" sldId="6065"/>
            <ac:grpSpMk id="23" creationId="{C50D6501-12B0-4F36-B49D-58F033C6A904}"/>
          </ac:grpSpMkLst>
        </pc:grpChg>
        <pc:grpChg chg="mod">
          <ac:chgData name="松浦英宗" userId="9b03fd3a-662f-49ff-9af1-1b93cf7aab22" providerId="ADAL" clId="{56E9DFAE-DDAD-4FCA-8AED-56B2D15DB479}" dt="2026-02-24T02:24:04.359" v="22913" actId="164"/>
          <ac:grpSpMkLst>
            <pc:docMk/>
            <pc:sldMk cId="991578585" sldId="6065"/>
            <ac:grpSpMk id="37" creationId="{B5673E74-64F1-D456-B992-B289328CB67D}"/>
          </ac:grpSpMkLst>
        </pc:grpChg>
        <pc:grpChg chg="mod">
          <ac:chgData name="松浦英宗" userId="9b03fd3a-662f-49ff-9af1-1b93cf7aab22" providerId="ADAL" clId="{56E9DFAE-DDAD-4FCA-8AED-56B2D15DB479}" dt="2026-02-24T02:24:04.359" v="22913" actId="164"/>
          <ac:grpSpMkLst>
            <pc:docMk/>
            <pc:sldMk cId="991578585" sldId="6065"/>
            <ac:grpSpMk id="38" creationId="{F9749267-3A42-0C85-E5F5-7AEEDDF76F34}"/>
          </ac:grpSpMkLst>
        </pc:grpChg>
        <pc:grpChg chg="mod">
          <ac:chgData name="松浦英宗" userId="9b03fd3a-662f-49ff-9af1-1b93cf7aab22" providerId="ADAL" clId="{56E9DFAE-DDAD-4FCA-8AED-56B2D15DB479}" dt="2026-02-24T02:24:04.359" v="22913" actId="164"/>
          <ac:grpSpMkLst>
            <pc:docMk/>
            <pc:sldMk cId="991578585" sldId="6065"/>
            <ac:grpSpMk id="39" creationId="{3C2FD56E-C35F-5722-4710-D6C4D3F3167D}"/>
          </ac:grpSpMkLst>
        </pc:grpChg>
        <pc:grpChg chg="add mod">
          <ac:chgData name="松浦英宗" userId="9b03fd3a-662f-49ff-9af1-1b93cf7aab22" providerId="ADAL" clId="{56E9DFAE-DDAD-4FCA-8AED-56B2D15DB479}" dt="2026-02-24T02:25:43.169" v="22976" actId="12788"/>
          <ac:grpSpMkLst>
            <pc:docMk/>
            <pc:sldMk cId="991578585" sldId="6065"/>
            <ac:grpSpMk id="52" creationId="{F5F69B72-CB10-DD61-4FFF-194782A08777}"/>
          </ac:grpSpMkLst>
        </pc:grpChg>
        <pc:cxnChg chg="add mod">
          <ac:chgData name="松浦英宗" userId="9b03fd3a-662f-49ff-9af1-1b93cf7aab22" providerId="ADAL" clId="{56E9DFAE-DDAD-4FCA-8AED-56B2D15DB479}" dt="2026-02-24T02:23:35.255" v="22895" actId="164"/>
          <ac:cxnSpMkLst>
            <pc:docMk/>
            <pc:sldMk cId="991578585" sldId="6065"/>
            <ac:cxnSpMk id="6" creationId="{BA23E9A0-CC4C-E0E2-D0E2-7025EB6C85F6}"/>
          </ac:cxnSpMkLst>
        </pc:cxnChg>
        <pc:cxnChg chg="mod">
          <ac:chgData name="松浦英宗" userId="9b03fd3a-662f-49ff-9af1-1b93cf7aab22" providerId="ADAL" clId="{56E9DFAE-DDAD-4FCA-8AED-56B2D15DB479}" dt="2026-02-24T02:23:45.819" v="22905" actId="571"/>
          <ac:cxnSpMkLst>
            <pc:docMk/>
            <pc:sldMk cId="991578585" sldId="6065"/>
            <ac:cxnSpMk id="13" creationId="{E699F6B6-71DB-7EC1-898B-5187A3B3B52E}"/>
          </ac:cxnSpMkLst>
        </pc:cxnChg>
        <pc:cxnChg chg="mod">
          <ac:chgData name="松浦英宗" userId="9b03fd3a-662f-49ff-9af1-1b93cf7aab22" providerId="ADAL" clId="{56E9DFAE-DDAD-4FCA-8AED-56B2D15DB479}" dt="2026-02-24T02:23:49.235" v="22906" actId="571"/>
          <ac:cxnSpMkLst>
            <pc:docMk/>
            <pc:sldMk cId="991578585" sldId="6065"/>
            <ac:cxnSpMk id="18" creationId="{8F331F9E-287E-90D1-AF32-3117E010D5AD}"/>
          </ac:cxnSpMkLst>
        </pc:cxnChg>
      </pc:sldChg>
      <pc:sldChg chg="addSp delSp modSp add mod ord">
        <pc:chgData name="松浦英宗" userId="9b03fd3a-662f-49ff-9af1-1b93cf7aab22" providerId="ADAL" clId="{56E9DFAE-DDAD-4FCA-8AED-56B2D15DB479}" dt="2026-02-24T02:53:26.577" v="23377"/>
        <pc:sldMkLst>
          <pc:docMk/>
          <pc:sldMk cId="474999754" sldId="6066"/>
        </pc:sldMkLst>
        <pc:spChg chg="add del mod">
          <ac:chgData name="松浦英宗" userId="9b03fd3a-662f-49ff-9af1-1b93cf7aab22" providerId="ADAL" clId="{56E9DFAE-DDAD-4FCA-8AED-56B2D15DB479}" dt="2026-02-24T02:51:31.643" v="23333" actId="207"/>
          <ac:spMkLst>
            <pc:docMk/>
            <pc:sldMk cId="474999754" sldId="6066"/>
            <ac:spMk id="2" creationId="{5397AFF8-B6DA-96BD-0439-95D451F723AA}"/>
          </ac:spMkLst>
        </pc:spChg>
        <pc:spChg chg="del">
          <ac:chgData name="松浦英宗" userId="9b03fd3a-662f-49ff-9af1-1b93cf7aab22" providerId="ADAL" clId="{56E9DFAE-DDAD-4FCA-8AED-56B2D15DB479}" dt="2026-02-24T02:45:04.189" v="23042" actId="478"/>
          <ac:spMkLst>
            <pc:docMk/>
            <pc:sldMk cId="474999754" sldId="6066"/>
            <ac:spMk id="3" creationId="{47716B2D-1BB5-E448-459C-81F7512DBAB1}"/>
          </ac:spMkLst>
        </pc:spChg>
        <pc:spChg chg="add mod">
          <ac:chgData name="松浦英宗" userId="9b03fd3a-662f-49ff-9af1-1b93cf7aab22" providerId="ADAL" clId="{56E9DFAE-DDAD-4FCA-8AED-56B2D15DB479}" dt="2026-02-24T02:48:27.985" v="23299" actId="403"/>
          <ac:spMkLst>
            <pc:docMk/>
            <pc:sldMk cId="474999754" sldId="6066"/>
            <ac:spMk id="4" creationId="{C6A8BB2B-D2A1-CAA2-FCE1-BF48B8B7B576}"/>
          </ac:spMkLst>
        </pc:spChg>
        <pc:spChg chg="add mod">
          <ac:chgData name="松浦英宗" userId="9b03fd3a-662f-49ff-9af1-1b93cf7aab22" providerId="ADAL" clId="{56E9DFAE-DDAD-4FCA-8AED-56B2D15DB479}" dt="2026-02-24T02:48:27.985" v="23299" actId="403"/>
          <ac:spMkLst>
            <pc:docMk/>
            <pc:sldMk cId="474999754" sldId="6066"/>
            <ac:spMk id="5" creationId="{58D0AE35-0DD7-2089-F212-507BB866C888}"/>
          </ac:spMkLst>
        </pc:spChg>
        <pc:spChg chg="mod">
          <ac:chgData name="松浦英宗" userId="9b03fd3a-662f-49ff-9af1-1b93cf7aab22" providerId="ADAL" clId="{56E9DFAE-DDAD-4FCA-8AED-56B2D15DB479}" dt="2026-02-24T02:48:27.985" v="23299" actId="403"/>
          <ac:spMkLst>
            <pc:docMk/>
            <pc:sldMk cId="474999754" sldId="6066"/>
            <ac:spMk id="8" creationId="{15F01F12-830B-C88C-BAB0-54A4B1892D44}"/>
          </ac:spMkLst>
        </pc:spChg>
        <pc:spChg chg="mod">
          <ac:chgData name="松浦英宗" userId="9b03fd3a-662f-49ff-9af1-1b93cf7aab22" providerId="ADAL" clId="{56E9DFAE-DDAD-4FCA-8AED-56B2D15DB479}" dt="2026-02-24T02:48:27.985" v="23299" actId="403"/>
          <ac:spMkLst>
            <pc:docMk/>
            <pc:sldMk cId="474999754" sldId="6066"/>
            <ac:spMk id="9" creationId="{8778B966-C039-6975-5FBE-372855E62E16}"/>
          </ac:spMkLst>
        </pc:spChg>
        <pc:spChg chg="mod">
          <ac:chgData name="松浦英宗" userId="9b03fd3a-662f-49ff-9af1-1b93cf7aab22" providerId="ADAL" clId="{56E9DFAE-DDAD-4FCA-8AED-56B2D15DB479}" dt="2026-02-24T02:48:27.985" v="23299" actId="403"/>
          <ac:spMkLst>
            <pc:docMk/>
            <pc:sldMk cId="474999754" sldId="6066"/>
            <ac:spMk id="11" creationId="{6B965EDA-A31A-19DE-F7AB-AD94F4A34587}"/>
          </ac:spMkLst>
        </pc:spChg>
        <pc:spChg chg="mod">
          <ac:chgData name="松浦英宗" userId="9b03fd3a-662f-49ff-9af1-1b93cf7aab22" providerId="ADAL" clId="{56E9DFAE-DDAD-4FCA-8AED-56B2D15DB479}" dt="2026-02-24T02:48:27.985" v="23299" actId="403"/>
          <ac:spMkLst>
            <pc:docMk/>
            <pc:sldMk cId="474999754" sldId="6066"/>
            <ac:spMk id="12" creationId="{EFBAC33E-00B9-BFA1-B855-94E7B56580EA}"/>
          </ac:spMkLst>
        </pc:spChg>
        <pc:spChg chg="mod">
          <ac:chgData name="松浦英宗" userId="9b03fd3a-662f-49ff-9af1-1b93cf7aab22" providerId="ADAL" clId="{56E9DFAE-DDAD-4FCA-8AED-56B2D15DB479}" dt="2026-02-24T02:48:27.985" v="23299" actId="403"/>
          <ac:spMkLst>
            <pc:docMk/>
            <pc:sldMk cId="474999754" sldId="6066"/>
            <ac:spMk id="14" creationId="{70E9FDB1-D8A8-0C13-AEEB-E921419CB00B}"/>
          </ac:spMkLst>
        </pc:spChg>
        <pc:spChg chg="mod">
          <ac:chgData name="松浦英宗" userId="9b03fd3a-662f-49ff-9af1-1b93cf7aab22" providerId="ADAL" clId="{56E9DFAE-DDAD-4FCA-8AED-56B2D15DB479}" dt="2026-02-24T02:48:27.985" v="23299" actId="403"/>
          <ac:spMkLst>
            <pc:docMk/>
            <pc:sldMk cId="474999754" sldId="6066"/>
            <ac:spMk id="15" creationId="{9DCC220C-C914-6C27-8806-5668E9DF1362}"/>
          </ac:spMkLst>
        </pc:spChg>
        <pc:spChg chg="add mod">
          <ac:chgData name="松浦英宗" userId="9b03fd3a-662f-49ff-9af1-1b93cf7aab22" providerId="ADAL" clId="{56E9DFAE-DDAD-4FCA-8AED-56B2D15DB479}" dt="2026-02-24T02:52:07.577" v="23355" actId="1035"/>
          <ac:spMkLst>
            <pc:docMk/>
            <pc:sldMk cId="474999754" sldId="6066"/>
            <ac:spMk id="18" creationId="{8D789F4A-68D8-4911-0875-81B541642BCA}"/>
          </ac:spMkLst>
        </pc:spChg>
        <pc:spChg chg="add mod">
          <ac:chgData name="松浦英宗" userId="9b03fd3a-662f-49ff-9af1-1b93cf7aab22" providerId="ADAL" clId="{56E9DFAE-DDAD-4FCA-8AED-56B2D15DB479}" dt="2026-02-24T02:51:59.893" v="23347" actId="207"/>
          <ac:spMkLst>
            <pc:docMk/>
            <pc:sldMk cId="474999754" sldId="6066"/>
            <ac:spMk id="21" creationId="{DC9EAB6E-A72F-428C-1E5C-98DAD647212A}"/>
          </ac:spMkLst>
        </pc:spChg>
        <pc:grpChg chg="add del mod topLvl">
          <ac:chgData name="松浦英宗" userId="9b03fd3a-662f-49ff-9af1-1b93cf7aab22" providerId="ADAL" clId="{56E9DFAE-DDAD-4FCA-8AED-56B2D15DB479}" dt="2026-02-24T02:47:44.576" v="23205" actId="164"/>
          <ac:grpSpMkLst>
            <pc:docMk/>
            <pc:sldMk cId="474999754" sldId="6066"/>
            <ac:grpSpMk id="6" creationId="{889E4E68-4AD4-CB61-9125-5E33212AE9D6}"/>
          </ac:grpSpMkLst>
        </pc:grpChg>
        <pc:grpChg chg="add del mod">
          <ac:chgData name="松浦英宗" userId="9b03fd3a-662f-49ff-9af1-1b93cf7aab22" providerId="ADAL" clId="{56E9DFAE-DDAD-4FCA-8AED-56B2D15DB479}" dt="2026-02-24T02:47:44.576" v="23205" actId="164"/>
          <ac:grpSpMkLst>
            <pc:docMk/>
            <pc:sldMk cId="474999754" sldId="6066"/>
            <ac:grpSpMk id="7" creationId="{878CF667-34E1-C473-71B5-2BFA9CEDDC76}"/>
          </ac:grpSpMkLst>
        </pc:grpChg>
        <pc:grpChg chg="add del mod">
          <ac:chgData name="松浦英宗" userId="9b03fd3a-662f-49ff-9af1-1b93cf7aab22" providerId="ADAL" clId="{56E9DFAE-DDAD-4FCA-8AED-56B2D15DB479}" dt="2026-02-24T02:47:44.576" v="23205" actId="164"/>
          <ac:grpSpMkLst>
            <pc:docMk/>
            <pc:sldMk cId="474999754" sldId="6066"/>
            <ac:grpSpMk id="10" creationId="{1522F95A-5C09-F435-A075-33AFDC5B8F95}"/>
          </ac:grpSpMkLst>
        </pc:grpChg>
        <pc:grpChg chg="add del mod">
          <ac:chgData name="松浦英宗" userId="9b03fd3a-662f-49ff-9af1-1b93cf7aab22" providerId="ADAL" clId="{56E9DFAE-DDAD-4FCA-8AED-56B2D15DB479}" dt="2026-02-24T02:47:44.576" v="23205" actId="164"/>
          <ac:grpSpMkLst>
            <pc:docMk/>
            <pc:sldMk cId="474999754" sldId="6066"/>
            <ac:grpSpMk id="13" creationId="{3D6C7B71-48B4-8C29-8099-A77F4D7770D8}"/>
          </ac:grpSpMkLst>
        </pc:grpChg>
        <pc:grpChg chg="add del mod">
          <ac:chgData name="松浦英宗" userId="9b03fd3a-662f-49ff-9af1-1b93cf7aab22" providerId="ADAL" clId="{56E9DFAE-DDAD-4FCA-8AED-56B2D15DB479}" dt="2026-02-24T02:46:26.836" v="23134" actId="165"/>
          <ac:grpSpMkLst>
            <pc:docMk/>
            <pc:sldMk cId="474999754" sldId="6066"/>
            <ac:grpSpMk id="16" creationId="{BA47A98D-CFBE-4EFB-3A05-173783154198}"/>
          </ac:grpSpMkLst>
        </pc:grpChg>
        <pc:grpChg chg="add mod">
          <ac:chgData name="松浦英宗" userId="9b03fd3a-662f-49ff-9af1-1b93cf7aab22" providerId="ADAL" clId="{56E9DFAE-DDAD-4FCA-8AED-56B2D15DB479}" dt="2026-02-24T02:52:12.549" v="23362" actId="1036"/>
          <ac:grpSpMkLst>
            <pc:docMk/>
            <pc:sldMk cId="474999754" sldId="6066"/>
            <ac:grpSpMk id="17" creationId="{4AF783A5-CB14-DFA0-F491-E36E0DD2A527}"/>
          </ac:grpSpMkLst>
        </pc:grpChg>
        <pc:grpChg chg="add mod ord">
          <ac:chgData name="松浦英宗" userId="9b03fd3a-662f-49ff-9af1-1b93cf7aab22" providerId="ADAL" clId="{56E9DFAE-DDAD-4FCA-8AED-56B2D15DB479}" dt="2026-02-24T02:51:48.545" v="23339" actId="167"/>
          <ac:grpSpMkLst>
            <pc:docMk/>
            <pc:sldMk cId="474999754" sldId="6066"/>
            <ac:grpSpMk id="22" creationId="{488E307E-9997-C1E6-5F8D-B504B909D8ED}"/>
          </ac:grpSpMkLst>
        </pc:grpChg>
        <pc:picChg chg="add mod ord modCrop">
          <ac:chgData name="松浦英宗" userId="9b03fd3a-662f-49ff-9af1-1b93cf7aab22" providerId="ADAL" clId="{56E9DFAE-DDAD-4FCA-8AED-56B2D15DB479}" dt="2026-02-24T02:51:46.960" v="23338" actId="164"/>
          <ac:picMkLst>
            <pc:docMk/>
            <pc:sldMk cId="474999754" sldId="6066"/>
            <ac:picMk id="20" creationId="{6FB6DFC1-17AC-FA39-B08A-5595EDB7FBB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CDACB-0E19-E085-84D2-551AC3323A2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AC6311-2AD9-71EB-FCC3-F1E64C6B8B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735CFEE-595D-EAF1-0EF4-F60339B45152}"/>
              </a:ext>
            </a:extLst>
          </p:cNvPr>
          <p:cNvSpPr>
            <a:spLocks noGrp="1"/>
          </p:cNvSpPr>
          <p:nvPr>
            <p:ph type="dt" sz="half" idx="10"/>
          </p:nvPr>
        </p:nvSpPr>
        <p:spPr/>
        <p:txBody>
          <a:bodyPr/>
          <a:lstStyle/>
          <a:p>
            <a:fld id="{460DD940-17F3-4077-8D5C-AC70DACB15DC}" type="datetimeFigureOut">
              <a:rPr kumimoji="1" lang="ja-JP" altLang="en-US" smtClean="0"/>
              <a:t>2026/2/24</a:t>
            </a:fld>
            <a:endParaRPr kumimoji="1" lang="ja-JP" altLang="en-US"/>
          </a:p>
        </p:txBody>
      </p:sp>
      <p:sp>
        <p:nvSpPr>
          <p:cNvPr id="5" name="フッター プレースホルダー 4">
            <a:extLst>
              <a:ext uri="{FF2B5EF4-FFF2-40B4-BE49-F238E27FC236}">
                <a16:creationId xmlns:a16="http://schemas.microsoft.com/office/drawing/2014/main" id="{FAF99101-9A33-CBEB-D19A-772A2A135D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975934-EFA2-30FF-F98F-C1ED46B9342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1272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DED932-160C-DBE9-5650-A54C834A17A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927B253-A3FA-3535-6E15-EE41E78B8D3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CCE3BC-F4F1-57E8-90B7-486227F9EB97}"/>
              </a:ext>
            </a:extLst>
          </p:cNvPr>
          <p:cNvSpPr>
            <a:spLocks noGrp="1"/>
          </p:cNvSpPr>
          <p:nvPr>
            <p:ph type="dt" sz="half" idx="10"/>
          </p:nvPr>
        </p:nvSpPr>
        <p:spPr/>
        <p:txBody>
          <a:bodyPr/>
          <a:lstStyle/>
          <a:p>
            <a:fld id="{460DD940-17F3-4077-8D5C-AC70DACB15DC}" type="datetimeFigureOut">
              <a:rPr kumimoji="1" lang="ja-JP" altLang="en-US" smtClean="0"/>
              <a:t>2026/2/24</a:t>
            </a:fld>
            <a:endParaRPr kumimoji="1" lang="ja-JP" altLang="en-US"/>
          </a:p>
        </p:txBody>
      </p:sp>
      <p:sp>
        <p:nvSpPr>
          <p:cNvPr id="5" name="フッター プレースホルダー 4">
            <a:extLst>
              <a:ext uri="{FF2B5EF4-FFF2-40B4-BE49-F238E27FC236}">
                <a16:creationId xmlns:a16="http://schemas.microsoft.com/office/drawing/2014/main" id="{C22A9BF3-E52C-1E09-C7B3-15EBAAC5FE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60E686-E303-2185-AB9B-92CBA47FF4DC}"/>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07578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5053BE-CC51-5B3F-3E96-526EDC62D24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D3F5C2-F3A0-0DBC-0F84-4FB9E39EF99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F1E5D3-F2E2-DC67-4449-65E7FBFD1B8A}"/>
              </a:ext>
            </a:extLst>
          </p:cNvPr>
          <p:cNvSpPr>
            <a:spLocks noGrp="1"/>
          </p:cNvSpPr>
          <p:nvPr>
            <p:ph type="dt" sz="half" idx="10"/>
          </p:nvPr>
        </p:nvSpPr>
        <p:spPr/>
        <p:txBody>
          <a:bodyPr/>
          <a:lstStyle/>
          <a:p>
            <a:fld id="{460DD940-17F3-4077-8D5C-AC70DACB15DC}" type="datetimeFigureOut">
              <a:rPr kumimoji="1" lang="ja-JP" altLang="en-US" smtClean="0"/>
              <a:t>2026/2/24</a:t>
            </a:fld>
            <a:endParaRPr kumimoji="1" lang="ja-JP" altLang="en-US"/>
          </a:p>
        </p:txBody>
      </p:sp>
      <p:sp>
        <p:nvSpPr>
          <p:cNvPr id="5" name="フッター プレースホルダー 4">
            <a:extLst>
              <a:ext uri="{FF2B5EF4-FFF2-40B4-BE49-F238E27FC236}">
                <a16:creationId xmlns:a16="http://schemas.microsoft.com/office/drawing/2014/main" id="{254A530F-7251-8312-FCB5-5BA51CEFE0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1340AA-84BD-66E5-C256-9146F88428B2}"/>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56961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89280F-1206-9779-2823-B86B4CEE17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F4ACD43-94C4-E33F-9A3A-6C5FF4C25D3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A72E75-7CA2-64A3-293C-69AC5D3B6AB2}"/>
              </a:ext>
            </a:extLst>
          </p:cNvPr>
          <p:cNvSpPr>
            <a:spLocks noGrp="1"/>
          </p:cNvSpPr>
          <p:nvPr>
            <p:ph type="dt" sz="half" idx="10"/>
          </p:nvPr>
        </p:nvSpPr>
        <p:spPr/>
        <p:txBody>
          <a:bodyPr/>
          <a:lstStyle/>
          <a:p>
            <a:fld id="{460DD940-17F3-4077-8D5C-AC70DACB15DC}" type="datetimeFigureOut">
              <a:rPr kumimoji="1" lang="ja-JP" altLang="en-US" smtClean="0"/>
              <a:t>2026/2/24</a:t>
            </a:fld>
            <a:endParaRPr kumimoji="1" lang="ja-JP" altLang="en-US"/>
          </a:p>
        </p:txBody>
      </p:sp>
      <p:sp>
        <p:nvSpPr>
          <p:cNvPr id="5" name="フッター プレースホルダー 4">
            <a:extLst>
              <a:ext uri="{FF2B5EF4-FFF2-40B4-BE49-F238E27FC236}">
                <a16:creationId xmlns:a16="http://schemas.microsoft.com/office/drawing/2014/main" id="{43D6A641-B2CC-3958-DBF5-CF02773DF4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2B78DA-E9BD-57F8-4891-D8E11720965A}"/>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43507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67648-02C1-C041-7DCD-017A1F2C385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7B6435-70B3-553C-3610-E776BEFCF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3066244-5FD6-DB51-5330-E7917AA962CD}"/>
              </a:ext>
            </a:extLst>
          </p:cNvPr>
          <p:cNvSpPr>
            <a:spLocks noGrp="1"/>
          </p:cNvSpPr>
          <p:nvPr>
            <p:ph type="dt" sz="half" idx="10"/>
          </p:nvPr>
        </p:nvSpPr>
        <p:spPr/>
        <p:txBody>
          <a:bodyPr/>
          <a:lstStyle/>
          <a:p>
            <a:fld id="{460DD940-17F3-4077-8D5C-AC70DACB15DC}" type="datetimeFigureOut">
              <a:rPr kumimoji="1" lang="ja-JP" altLang="en-US" smtClean="0"/>
              <a:t>2026/2/24</a:t>
            </a:fld>
            <a:endParaRPr kumimoji="1" lang="ja-JP" altLang="en-US"/>
          </a:p>
        </p:txBody>
      </p:sp>
      <p:sp>
        <p:nvSpPr>
          <p:cNvPr id="5" name="フッター プレースホルダー 4">
            <a:extLst>
              <a:ext uri="{FF2B5EF4-FFF2-40B4-BE49-F238E27FC236}">
                <a16:creationId xmlns:a16="http://schemas.microsoft.com/office/drawing/2014/main" id="{86296F3C-8A19-27EB-FF25-66F3C1FBEC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12A261-2B82-C9FA-F00D-96C24536FD2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59688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55001-5487-099A-5F6C-9E35EF6BCF6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2BF4FA-678F-D00B-3954-686BD135DB3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9915258-4582-1E05-6040-C8848219340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E9CEB00-AF03-C4DA-2F1C-74C11150A9BB}"/>
              </a:ext>
            </a:extLst>
          </p:cNvPr>
          <p:cNvSpPr>
            <a:spLocks noGrp="1"/>
          </p:cNvSpPr>
          <p:nvPr>
            <p:ph type="dt" sz="half" idx="10"/>
          </p:nvPr>
        </p:nvSpPr>
        <p:spPr/>
        <p:txBody>
          <a:bodyPr/>
          <a:lstStyle/>
          <a:p>
            <a:fld id="{460DD940-17F3-4077-8D5C-AC70DACB15DC}" type="datetimeFigureOut">
              <a:rPr kumimoji="1" lang="ja-JP" altLang="en-US" smtClean="0"/>
              <a:t>2026/2/24</a:t>
            </a:fld>
            <a:endParaRPr kumimoji="1" lang="ja-JP" altLang="en-US"/>
          </a:p>
        </p:txBody>
      </p:sp>
      <p:sp>
        <p:nvSpPr>
          <p:cNvPr id="6" name="フッター プレースホルダー 5">
            <a:extLst>
              <a:ext uri="{FF2B5EF4-FFF2-40B4-BE49-F238E27FC236}">
                <a16:creationId xmlns:a16="http://schemas.microsoft.com/office/drawing/2014/main" id="{B471CADB-CC99-C22B-E57F-E68E573FF3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66BD22-C180-0578-D6B3-1BC874E26BD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50676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0026FF-FDDF-A7E8-029A-596E86BE82E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3FA10A-4943-58D3-C307-6B9FB2B87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92A3D48-DF30-FC79-BBDA-D2D97875953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CB57807-DB5D-4713-625E-3E1A19823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8FA46BB-9E25-64C6-5D38-58A20B7A2BA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17A621A-A88D-761F-1930-1C9D4CC644B1}"/>
              </a:ext>
            </a:extLst>
          </p:cNvPr>
          <p:cNvSpPr>
            <a:spLocks noGrp="1"/>
          </p:cNvSpPr>
          <p:nvPr>
            <p:ph type="dt" sz="half" idx="10"/>
          </p:nvPr>
        </p:nvSpPr>
        <p:spPr/>
        <p:txBody>
          <a:bodyPr/>
          <a:lstStyle/>
          <a:p>
            <a:fld id="{460DD940-17F3-4077-8D5C-AC70DACB15DC}" type="datetimeFigureOut">
              <a:rPr kumimoji="1" lang="ja-JP" altLang="en-US" smtClean="0"/>
              <a:t>2026/2/24</a:t>
            </a:fld>
            <a:endParaRPr kumimoji="1" lang="ja-JP" altLang="en-US"/>
          </a:p>
        </p:txBody>
      </p:sp>
      <p:sp>
        <p:nvSpPr>
          <p:cNvPr id="8" name="フッター プレースホルダー 7">
            <a:extLst>
              <a:ext uri="{FF2B5EF4-FFF2-40B4-BE49-F238E27FC236}">
                <a16:creationId xmlns:a16="http://schemas.microsoft.com/office/drawing/2014/main" id="{58D89654-62BF-1FA1-6698-50B5AC1B8EF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F601F4-673C-4DA7-80F1-92B9A6A5BC55}"/>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31865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3E751-E97D-77B0-10A8-422EA12BCF5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B62CA5-B320-8433-2239-33DFA3BAC470}"/>
              </a:ext>
            </a:extLst>
          </p:cNvPr>
          <p:cNvSpPr>
            <a:spLocks noGrp="1"/>
          </p:cNvSpPr>
          <p:nvPr>
            <p:ph type="dt" sz="half" idx="10"/>
          </p:nvPr>
        </p:nvSpPr>
        <p:spPr/>
        <p:txBody>
          <a:bodyPr/>
          <a:lstStyle/>
          <a:p>
            <a:fld id="{460DD940-17F3-4077-8D5C-AC70DACB15DC}" type="datetimeFigureOut">
              <a:rPr kumimoji="1" lang="ja-JP" altLang="en-US" smtClean="0"/>
              <a:t>2026/2/24</a:t>
            </a:fld>
            <a:endParaRPr kumimoji="1" lang="ja-JP" altLang="en-US"/>
          </a:p>
        </p:txBody>
      </p:sp>
      <p:sp>
        <p:nvSpPr>
          <p:cNvPr id="4" name="フッター プレースホルダー 3">
            <a:extLst>
              <a:ext uri="{FF2B5EF4-FFF2-40B4-BE49-F238E27FC236}">
                <a16:creationId xmlns:a16="http://schemas.microsoft.com/office/drawing/2014/main" id="{003FACAE-40CC-4BC5-8826-3EE54067670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FF7C75B-C95B-A14E-6020-D405EF25485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37687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8C1130-907E-3CB4-6567-2B19B635B589}"/>
              </a:ext>
            </a:extLst>
          </p:cNvPr>
          <p:cNvSpPr>
            <a:spLocks noGrp="1"/>
          </p:cNvSpPr>
          <p:nvPr>
            <p:ph type="dt" sz="half" idx="10"/>
          </p:nvPr>
        </p:nvSpPr>
        <p:spPr/>
        <p:txBody>
          <a:bodyPr/>
          <a:lstStyle/>
          <a:p>
            <a:fld id="{460DD940-17F3-4077-8D5C-AC70DACB15DC}" type="datetimeFigureOut">
              <a:rPr kumimoji="1" lang="ja-JP" altLang="en-US" smtClean="0"/>
              <a:t>2026/2/24</a:t>
            </a:fld>
            <a:endParaRPr kumimoji="1" lang="ja-JP" altLang="en-US"/>
          </a:p>
        </p:txBody>
      </p:sp>
      <p:sp>
        <p:nvSpPr>
          <p:cNvPr id="3" name="フッター プレースホルダー 2">
            <a:extLst>
              <a:ext uri="{FF2B5EF4-FFF2-40B4-BE49-F238E27FC236}">
                <a16:creationId xmlns:a16="http://schemas.microsoft.com/office/drawing/2014/main" id="{90C5C501-DD79-1527-ABB9-D9E2A51581C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857F2B3-3658-E656-2F70-66D28D50D7B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47078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AF44B3-52FC-D611-CA21-2B01CE3464A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54589D-0031-75A0-A015-CA9FC0743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E417D3A-1DB7-8D63-6655-27F45A6E5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955E17F-028B-4446-D592-3B01752AE6BB}"/>
              </a:ext>
            </a:extLst>
          </p:cNvPr>
          <p:cNvSpPr>
            <a:spLocks noGrp="1"/>
          </p:cNvSpPr>
          <p:nvPr>
            <p:ph type="dt" sz="half" idx="10"/>
          </p:nvPr>
        </p:nvSpPr>
        <p:spPr/>
        <p:txBody>
          <a:bodyPr/>
          <a:lstStyle/>
          <a:p>
            <a:fld id="{460DD940-17F3-4077-8D5C-AC70DACB15DC}" type="datetimeFigureOut">
              <a:rPr kumimoji="1" lang="ja-JP" altLang="en-US" smtClean="0"/>
              <a:t>2026/2/24</a:t>
            </a:fld>
            <a:endParaRPr kumimoji="1" lang="ja-JP" altLang="en-US"/>
          </a:p>
        </p:txBody>
      </p:sp>
      <p:sp>
        <p:nvSpPr>
          <p:cNvPr id="6" name="フッター プレースホルダー 5">
            <a:extLst>
              <a:ext uri="{FF2B5EF4-FFF2-40B4-BE49-F238E27FC236}">
                <a16:creationId xmlns:a16="http://schemas.microsoft.com/office/drawing/2014/main" id="{34A205B7-B394-8FB4-19D8-11B080D4EB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BD4B0E1-F0FE-6F66-497E-FF6DB57C2507}"/>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58122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71EC23-766D-4D8D-1BB2-45795DA51E9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DFDE0A9-0CF1-57D5-957A-FCAC2AA5A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E0EF76-882E-8DBB-75B9-A2699BA8F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5A8676-96CD-BA0C-3AAE-D781A9B1BD3B}"/>
              </a:ext>
            </a:extLst>
          </p:cNvPr>
          <p:cNvSpPr>
            <a:spLocks noGrp="1"/>
          </p:cNvSpPr>
          <p:nvPr>
            <p:ph type="dt" sz="half" idx="10"/>
          </p:nvPr>
        </p:nvSpPr>
        <p:spPr/>
        <p:txBody>
          <a:bodyPr/>
          <a:lstStyle/>
          <a:p>
            <a:fld id="{460DD940-17F3-4077-8D5C-AC70DACB15DC}" type="datetimeFigureOut">
              <a:rPr kumimoji="1" lang="ja-JP" altLang="en-US" smtClean="0"/>
              <a:t>2026/2/24</a:t>
            </a:fld>
            <a:endParaRPr kumimoji="1" lang="ja-JP" altLang="en-US"/>
          </a:p>
        </p:txBody>
      </p:sp>
      <p:sp>
        <p:nvSpPr>
          <p:cNvPr id="6" name="フッター プレースホルダー 5">
            <a:extLst>
              <a:ext uri="{FF2B5EF4-FFF2-40B4-BE49-F238E27FC236}">
                <a16:creationId xmlns:a16="http://schemas.microsoft.com/office/drawing/2014/main" id="{98E501F5-A800-7544-5712-1CFEEF4E76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FA97C1-56C6-081F-9873-1D8D051F89F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65720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85185A1-FF76-3A04-62C6-11CCCFB5F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7796B0-FACD-FE71-EB7B-A91FA6C2E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2A0635-39BC-BA95-A8EA-460446F42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0DD940-17F3-4077-8D5C-AC70DACB15DC}" type="datetimeFigureOut">
              <a:rPr kumimoji="1" lang="ja-JP" altLang="en-US" smtClean="0"/>
              <a:t>2026/2/24</a:t>
            </a:fld>
            <a:endParaRPr kumimoji="1" lang="ja-JP" altLang="en-US"/>
          </a:p>
        </p:txBody>
      </p:sp>
      <p:sp>
        <p:nvSpPr>
          <p:cNvPr id="5" name="フッター プレースホルダー 4">
            <a:extLst>
              <a:ext uri="{FF2B5EF4-FFF2-40B4-BE49-F238E27FC236}">
                <a16:creationId xmlns:a16="http://schemas.microsoft.com/office/drawing/2014/main" id="{1A201CFE-F6C7-70D1-2FFE-A99ED9E8AB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5B9E108-FE19-A6C3-2CE8-9E1AF5694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975614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hyperlink" Target="https://business-jungle.com/material/sample-material/"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7.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hyperlink" Target="https://business-jungle.com/material/download-material/" TargetMode="External"/><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5FCCF-C6F8-7848-1A98-06BD9C9654E4}"/>
            </a:ext>
          </a:extLst>
        </p:cNvPr>
        <p:cNvGrpSpPr/>
        <p:nvPr/>
      </p:nvGrpSpPr>
      <p:grpSpPr>
        <a:xfrm>
          <a:off x="0" y="0"/>
          <a:ext cx="0" cy="0"/>
          <a:chOff x="0" y="0"/>
          <a:chExt cx="0" cy="0"/>
        </a:xfrm>
      </p:grpSpPr>
      <p:pic>
        <p:nvPicPr>
          <p:cNvPr id="25" name="図 24" descr="雪が積もっている&#10;&#10;AI 生成コンテンツは誤りを含む可能性があります。">
            <a:extLst>
              <a:ext uri="{FF2B5EF4-FFF2-40B4-BE49-F238E27FC236}">
                <a16:creationId xmlns:a16="http://schemas.microsoft.com/office/drawing/2014/main" id="{DC1AF096-A267-85F8-D149-36E8ADC94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正方形/長方形 1">
            <a:extLst>
              <a:ext uri="{FF2B5EF4-FFF2-40B4-BE49-F238E27FC236}">
                <a16:creationId xmlns:a16="http://schemas.microsoft.com/office/drawing/2014/main" id="{351F3739-D63E-0BB1-BB17-1364E59B8AA7}"/>
              </a:ext>
            </a:extLst>
          </p:cNvPr>
          <p:cNvSpPr/>
          <p:nvPr/>
        </p:nvSpPr>
        <p:spPr>
          <a:xfrm>
            <a:off x="479901" y="302323"/>
            <a:ext cx="11232198" cy="3707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r>
              <a:rPr lang="ja-JP" altLang="en-US" sz="2000" b="1" dirty="0">
                <a:solidFill>
                  <a:schemeClr val="tx1"/>
                </a:solidFill>
                <a:latin typeface="游明朝" panose="02020400000000000000" pitchFamily="18" charset="-128"/>
                <a:ea typeface="游明朝" panose="02020400000000000000" pitchFamily="18" charset="-128"/>
              </a:rPr>
              <a:t>部署紹介（人材戦略部）</a:t>
            </a:r>
            <a:endParaRPr kumimoji="1" lang="ja-JP" altLang="en-US" sz="2000" b="1" dirty="0">
              <a:solidFill>
                <a:schemeClr val="tx1"/>
              </a:solidFill>
              <a:latin typeface="游明朝" panose="02020400000000000000" pitchFamily="18" charset="-128"/>
              <a:ea typeface="游明朝" panose="02020400000000000000" pitchFamily="18" charset="-128"/>
            </a:endParaRPr>
          </a:p>
        </p:txBody>
      </p:sp>
      <p:grpSp>
        <p:nvGrpSpPr>
          <p:cNvPr id="26" name="グループ化 25">
            <a:extLst>
              <a:ext uri="{FF2B5EF4-FFF2-40B4-BE49-F238E27FC236}">
                <a16:creationId xmlns:a16="http://schemas.microsoft.com/office/drawing/2014/main" id="{6EB2C4D1-681D-3DD3-93EC-AA6A1E9C3A59}"/>
              </a:ext>
            </a:extLst>
          </p:cNvPr>
          <p:cNvGrpSpPr/>
          <p:nvPr/>
        </p:nvGrpSpPr>
        <p:grpSpPr>
          <a:xfrm>
            <a:off x="479901" y="1035680"/>
            <a:ext cx="11232198" cy="1839238"/>
            <a:chOff x="479901" y="1131930"/>
            <a:chExt cx="11232198" cy="1839238"/>
          </a:xfrm>
        </p:grpSpPr>
        <p:sp>
          <p:nvSpPr>
            <p:cNvPr id="3" name="正方形/長方形 2">
              <a:extLst>
                <a:ext uri="{FF2B5EF4-FFF2-40B4-BE49-F238E27FC236}">
                  <a16:creationId xmlns:a16="http://schemas.microsoft.com/office/drawing/2014/main" id="{06E117E8-9C0C-3185-F8EF-D22BB23BF20B}"/>
                </a:ext>
              </a:extLst>
            </p:cNvPr>
            <p:cNvSpPr/>
            <p:nvPr/>
          </p:nvSpPr>
          <p:spPr>
            <a:xfrm>
              <a:off x="479901" y="1131930"/>
              <a:ext cx="11232198" cy="4934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r>
                <a:rPr kumimoji="1" lang="ja-JP" altLang="en-US" sz="3600" b="1" dirty="0">
                  <a:solidFill>
                    <a:schemeClr val="tx1"/>
                  </a:solidFill>
                  <a:latin typeface="游明朝" panose="02020400000000000000" pitchFamily="18" charset="-128"/>
                  <a:ea typeface="游明朝" panose="02020400000000000000" pitchFamily="18" charset="-128"/>
                </a:rPr>
                <a:t>人と組織の成長を設計する戦略部門</a:t>
              </a:r>
            </a:p>
          </p:txBody>
        </p:sp>
        <p:sp>
          <p:nvSpPr>
            <p:cNvPr id="4" name="正方形/長方形 3">
              <a:extLst>
                <a:ext uri="{FF2B5EF4-FFF2-40B4-BE49-F238E27FC236}">
                  <a16:creationId xmlns:a16="http://schemas.microsoft.com/office/drawing/2014/main" id="{3BFD4ED6-A47D-B6B2-5126-5B94794AE3B9}"/>
                </a:ext>
              </a:extLst>
            </p:cNvPr>
            <p:cNvSpPr/>
            <p:nvPr/>
          </p:nvSpPr>
          <p:spPr>
            <a:xfrm>
              <a:off x="479901" y="1834447"/>
              <a:ext cx="11232198" cy="11367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pPr>
                <a:lnSpc>
                  <a:spcPct val="130000"/>
                </a:lnSpc>
              </a:pPr>
              <a:r>
                <a:rPr kumimoji="1" lang="ja-JP" altLang="en-US" sz="1200" dirty="0">
                  <a:solidFill>
                    <a:schemeClr val="tx1"/>
                  </a:solidFill>
                  <a:latin typeface="游明朝" panose="02020400000000000000" pitchFamily="18" charset="-128"/>
                  <a:ea typeface="游明朝" panose="02020400000000000000" pitchFamily="18" charset="-128"/>
                </a:rPr>
                <a:t>人材戦略部は、企業の中長期ビジョンを実現するための組織基盤を構築する部署です。採用・育成・評価・配置といった人事機能を単独で捉えるのではなく、事業戦略と連動させながら全体最適を図ります。市場環境の変化や事業フェーズに応じて求められる人材像を定義し、採用戦略の立案からオンボーディング、研修設計、評価制度の高度化までを一貫して推進します。また、エンゲージメント向上施策や組織開発プログラムを通じて、個々の能力を最大化し、持続的に成果を生み出せる組織づくりを担います。</a:t>
              </a:r>
            </a:p>
          </p:txBody>
        </p:sp>
      </p:grpSp>
      <p:grpSp>
        <p:nvGrpSpPr>
          <p:cNvPr id="27" name="グループ化 26">
            <a:extLst>
              <a:ext uri="{FF2B5EF4-FFF2-40B4-BE49-F238E27FC236}">
                <a16:creationId xmlns:a16="http://schemas.microsoft.com/office/drawing/2014/main" id="{0D0866E6-3B1A-CF81-34FC-952F3A887AEE}"/>
              </a:ext>
            </a:extLst>
          </p:cNvPr>
          <p:cNvGrpSpPr/>
          <p:nvPr/>
        </p:nvGrpSpPr>
        <p:grpSpPr>
          <a:xfrm>
            <a:off x="479901" y="3309961"/>
            <a:ext cx="11232198" cy="3139969"/>
            <a:chOff x="479901" y="2950832"/>
            <a:chExt cx="11232198" cy="3453966"/>
          </a:xfrm>
        </p:grpSpPr>
        <p:grpSp>
          <p:nvGrpSpPr>
            <p:cNvPr id="8" name="グループ化 7">
              <a:extLst>
                <a:ext uri="{FF2B5EF4-FFF2-40B4-BE49-F238E27FC236}">
                  <a16:creationId xmlns:a16="http://schemas.microsoft.com/office/drawing/2014/main" id="{D72C4636-B4F2-31B1-809B-94BB6BB1D8D7}"/>
                </a:ext>
              </a:extLst>
            </p:cNvPr>
            <p:cNvGrpSpPr/>
            <p:nvPr/>
          </p:nvGrpSpPr>
          <p:grpSpPr>
            <a:xfrm>
              <a:off x="479901" y="2950832"/>
              <a:ext cx="3408705" cy="1567409"/>
              <a:chOff x="479901" y="3301407"/>
              <a:chExt cx="2763813" cy="1896565"/>
            </a:xfrm>
          </p:grpSpPr>
          <p:sp>
            <p:nvSpPr>
              <p:cNvPr id="6" name="正方形/長方形 5">
                <a:extLst>
                  <a:ext uri="{FF2B5EF4-FFF2-40B4-BE49-F238E27FC236}">
                    <a16:creationId xmlns:a16="http://schemas.microsoft.com/office/drawing/2014/main" id="{B41EEE58-B168-B5E2-3904-1500AA2DDFE0}"/>
                  </a:ext>
                </a:extLst>
              </p:cNvPr>
              <p:cNvSpPr/>
              <p:nvPr/>
            </p:nvSpPr>
            <p:spPr>
              <a:xfrm>
                <a:off x="479901" y="3644634"/>
                <a:ext cx="2763813" cy="1553338"/>
              </a:xfrm>
              <a:prstGeom prst="rect">
                <a:avLst/>
              </a:prstGeom>
              <a:solidFill>
                <a:schemeClr val="bg1"/>
              </a:solidFill>
              <a:ln w="95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r>
                  <a:rPr kumimoji="1" lang="ja-JP" altLang="en-US" sz="2000" dirty="0">
                    <a:solidFill>
                      <a:schemeClr val="tx1"/>
                    </a:solidFill>
                    <a:latin typeface="游明朝" panose="02020400000000000000" pitchFamily="18" charset="-128"/>
                    <a:ea typeface="游明朝" panose="02020400000000000000" pitchFamily="18" charset="-128"/>
                  </a:rPr>
                  <a:t>採用戦略立案</a:t>
                </a:r>
              </a:p>
            </p:txBody>
          </p:sp>
          <p:sp>
            <p:nvSpPr>
              <p:cNvPr id="7" name="正方形/長方形 6">
                <a:extLst>
                  <a:ext uri="{FF2B5EF4-FFF2-40B4-BE49-F238E27FC236}">
                    <a16:creationId xmlns:a16="http://schemas.microsoft.com/office/drawing/2014/main" id="{91108E49-3A81-36F0-3E3F-50C92F032B9B}"/>
                  </a:ext>
                </a:extLst>
              </p:cNvPr>
              <p:cNvSpPr/>
              <p:nvPr/>
            </p:nvSpPr>
            <p:spPr>
              <a:xfrm>
                <a:off x="1530990" y="3301407"/>
                <a:ext cx="661635" cy="6864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r>
                  <a:rPr kumimoji="1" lang="en-US" altLang="ja-JP" sz="3200" dirty="0">
                    <a:solidFill>
                      <a:schemeClr val="tx1"/>
                    </a:solidFill>
                    <a:latin typeface="游明朝" panose="02020400000000000000" pitchFamily="18" charset="-128"/>
                    <a:ea typeface="游明朝" panose="02020400000000000000" pitchFamily="18" charset="-128"/>
                  </a:rPr>
                  <a:t>01</a:t>
                </a:r>
                <a:endParaRPr kumimoji="1" lang="ja-JP" altLang="en-US" sz="3200" dirty="0">
                  <a:solidFill>
                    <a:schemeClr val="tx1"/>
                  </a:solidFill>
                  <a:latin typeface="游明朝" panose="02020400000000000000" pitchFamily="18" charset="-128"/>
                  <a:ea typeface="游明朝" panose="02020400000000000000" pitchFamily="18" charset="-128"/>
                </a:endParaRPr>
              </a:p>
            </p:txBody>
          </p:sp>
        </p:grpSp>
        <p:grpSp>
          <p:nvGrpSpPr>
            <p:cNvPr id="9" name="グループ化 8">
              <a:extLst>
                <a:ext uri="{FF2B5EF4-FFF2-40B4-BE49-F238E27FC236}">
                  <a16:creationId xmlns:a16="http://schemas.microsoft.com/office/drawing/2014/main" id="{B20FD5D4-7B19-AA15-F49C-E4856EBA6F94}"/>
                </a:ext>
              </a:extLst>
            </p:cNvPr>
            <p:cNvGrpSpPr/>
            <p:nvPr/>
          </p:nvGrpSpPr>
          <p:grpSpPr>
            <a:xfrm>
              <a:off x="4391648" y="2950832"/>
              <a:ext cx="3408705" cy="1567409"/>
              <a:chOff x="479901" y="3301407"/>
              <a:chExt cx="2763813" cy="1896565"/>
            </a:xfrm>
          </p:grpSpPr>
          <p:sp>
            <p:nvSpPr>
              <p:cNvPr id="10" name="正方形/長方形 9">
                <a:extLst>
                  <a:ext uri="{FF2B5EF4-FFF2-40B4-BE49-F238E27FC236}">
                    <a16:creationId xmlns:a16="http://schemas.microsoft.com/office/drawing/2014/main" id="{CC553CFE-0091-6124-AA03-7D0DB13467C5}"/>
                  </a:ext>
                </a:extLst>
              </p:cNvPr>
              <p:cNvSpPr/>
              <p:nvPr/>
            </p:nvSpPr>
            <p:spPr>
              <a:xfrm>
                <a:off x="479901" y="3644634"/>
                <a:ext cx="2763813" cy="1553338"/>
              </a:xfrm>
              <a:prstGeom prst="rect">
                <a:avLst/>
              </a:prstGeom>
              <a:solidFill>
                <a:schemeClr val="bg1"/>
              </a:solidFill>
              <a:ln w="95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r>
                  <a:rPr kumimoji="1" lang="ja-JP" altLang="en-US" sz="2000" dirty="0">
                    <a:solidFill>
                      <a:schemeClr val="tx1"/>
                    </a:solidFill>
                    <a:latin typeface="游明朝" panose="02020400000000000000" pitchFamily="18" charset="-128"/>
                    <a:ea typeface="游明朝" panose="02020400000000000000" pitchFamily="18" charset="-128"/>
                  </a:rPr>
                  <a:t>人材育成設計</a:t>
                </a:r>
              </a:p>
            </p:txBody>
          </p:sp>
          <p:sp>
            <p:nvSpPr>
              <p:cNvPr id="11" name="正方形/長方形 10">
                <a:extLst>
                  <a:ext uri="{FF2B5EF4-FFF2-40B4-BE49-F238E27FC236}">
                    <a16:creationId xmlns:a16="http://schemas.microsoft.com/office/drawing/2014/main" id="{C072DB38-D223-CBED-3385-76C3916E0DF3}"/>
                  </a:ext>
                </a:extLst>
              </p:cNvPr>
              <p:cNvSpPr/>
              <p:nvPr/>
            </p:nvSpPr>
            <p:spPr>
              <a:xfrm>
                <a:off x="1530990" y="3301407"/>
                <a:ext cx="661635" cy="6864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r>
                  <a:rPr kumimoji="1" lang="en-US" altLang="ja-JP" sz="3200" dirty="0">
                    <a:solidFill>
                      <a:schemeClr val="tx1"/>
                    </a:solidFill>
                    <a:latin typeface="游明朝" panose="02020400000000000000" pitchFamily="18" charset="-128"/>
                    <a:ea typeface="游明朝" panose="02020400000000000000" pitchFamily="18" charset="-128"/>
                  </a:rPr>
                  <a:t>02</a:t>
                </a:r>
                <a:endParaRPr kumimoji="1" lang="ja-JP" altLang="en-US" sz="3200" dirty="0">
                  <a:solidFill>
                    <a:schemeClr val="tx1"/>
                  </a:solidFill>
                  <a:latin typeface="游明朝" panose="02020400000000000000" pitchFamily="18" charset="-128"/>
                  <a:ea typeface="游明朝" panose="02020400000000000000" pitchFamily="18" charset="-128"/>
                </a:endParaRPr>
              </a:p>
            </p:txBody>
          </p:sp>
        </p:grpSp>
        <p:grpSp>
          <p:nvGrpSpPr>
            <p:cNvPr id="12" name="グループ化 11">
              <a:extLst>
                <a:ext uri="{FF2B5EF4-FFF2-40B4-BE49-F238E27FC236}">
                  <a16:creationId xmlns:a16="http://schemas.microsoft.com/office/drawing/2014/main" id="{54787A6F-E718-44A8-77E5-5AE1A2425A63}"/>
                </a:ext>
              </a:extLst>
            </p:cNvPr>
            <p:cNvGrpSpPr/>
            <p:nvPr/>
          </p:nvGrpSpPr>
          <p:grpSpPr>
            <a:xfrm>
              <a:off x="8303394" y="2950832"/>
              <a:ext cx="3408705" cy="1567409"/>
              <a:chOff x="479901" y="3301407"/>
              <a:chExt cx="2763813" cy="1896565"/>
            </a:xfrm>
          </p:grpSpPr>
          <p:sp>
            <p:nvSpPr>
              <p:cNvPr id="13" name="正方形/長方形 12">
                <a:extLst>
                  <a:ext uri="{FF2B5EF4-FFF2-40B4-BE49-F238E27FC236}">
                    <a16:creationId xmlns:a16="http://schemas.microsoft.com/office/drawing/2014/main" id="{AD058D54-6162-90A8-B73F-C68BDE5B814C}"/>
                  </a:ext>
                </a:extLst>
              </p:cNvPr>
              <p:cNvSpPr/>
              <p:nvPr/>
            </p:nvSpPr>
            <p:spPr>
              <a:xfrm>
                <a:off x="479901" y="3644634"/>
                <a:ext cx="2763813" cy="1553338"/>
              </a:xfrm>
              <a:prstGeom prst="rect">
                <a:avLst/>
              </a:prstGeom>
              <a:solidFill>
                <a:schemeClr val="bg1"/>
              </a:solidFill>
              <a:ln w="95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r>
                  <a:rPr kumimoji="1" lang="ja-JP" altLang="en-US" sz="2000" dirty="0">
                    <a:solidFill>
                      <a:schemeClr val="tx1"/>
                    </a:solidFill>
                    <a:latin typeface="游明朝" panose="02020400000000000000" pitchFamily="18" charset="-128"/>
                    <a:ea typeface="游明朝" panose="02020400000000000000" pitchFamily="18" charset="-128"/>
                  </a:rPr>
                  <a:t>評価制度運用</a:t>
                </a:r>
              </a:p>
            </p:txBody>
          </p:sp>
          <p:sp>
            <p:nvSpPr>
              <p:cNvPr id="14" name="正方形/長方形 13">
                <a:extLst>
                  <a:ext uri="{FF2B5EF4-FFF2-40B4-BE49-F238E27FC236}">
                    <a16:creationId xmlns:a16="http://schemas.microsoft.com/office/drawing/2014/main" id="{D0CF8D66-00BA-5EBC-B426-9C8AFBB0B229}"/>
                  </a:ext>
                </a:extLst>
              </p:cNvPr>
              <p:cNvSpPr/>
              <p:nvPr/>
            </p:nvSpPr>
            <p:spPr>
              <a:xfrm>
                <a:off x="1530990" y="3301407"/>
                <a:ext cx="661635" cy="6864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r>
                  <a:rPr kumimoji="1" lang="en-US" altLang="ja-JP" sz="3200" dirty="0">
                    <a:solidFill>
                      <a:schemeClr val="tx1"/>
                    </a:solidFill>
                    <a:latin typeface="游明朝" panose="02020400000000000000" pitchFamily="18" charset="-128"/>
                    <a:ea typeface="游明朝" panose="02020400000000000000" pitchFamily="18" charset="-128"/>
                  </a:rPr>
                  <a:t>03</a:t>
                </a:r>
                <a:endParaRPr kumimoji="1" lang="ja-JP" altLang="en-US" sz="3200" dirty="0">
                  <a:solidFill>
                    <a:schemeClr val="tx1"/>
                  </a:solidFill>
                  <a:latin typeface="游明朝" panose="02020400000000000000" pitchFamily="18" charset="-128"/>
                  <a:ea typeface="游明朝" panose="02020400000000000000" pitchFamily="18" charset="-128"/>
                </a:endParaRPr>
              </a:p>
            </p:txBody>
          </p:sp>
        </p:grpSp>
        <p:grpSp>
          <p:nvGrpSpPr>
            <p:cNvPr id="15" name="グループ化 14">
              <a:extLst>
                <a:ext uri="{FF2B5EF4-FFF2-40B4-BE49-F238E27FC236}">
                  <a16:creationId xmlns:a16="http://schemas.microsoft.com/office/drawing/2014/main" id="{9DB61480-8C14-890D-8691-2803EDFBB30C}"/>
                </a:ext>
              </a:extLst>
            </p:cNvPr>
            <p:cNvGrpSpPr/>
            <p:nvPr/>
          </p:nvGrpSpPr>
          <p:grpSpPr>
            <a:xfrm>
              <a:off x="479901" y="4837389"/>
              <a:ext cx="3408705" cy="1567409"/>
              <a:chOff x="479901" y="3301407"/>
              <a:chExt cx="2763813" cy="1896565"/>
            </a:xfrm>
          </p:grpSpPr>
          <p:sp>
            <p:nvSpPr>
              <p:cNvPr id="16" name="正方形/長方形 15">
                <a:extLst>
                  <a:ext uri="{FF2B5EF4-FFF2-40B4-BE49-F238E27FC236}">
                    <a16:creationId xmlns:a16="http://schemas.microsoft.com/office/drawing/2014/main" id="{55581269-C50D-3B26-D7EF-031F5E2102A8}"/>
                  </a:ext>
                </a:extLst>
              </p:cNvPr>
              <p:cNvSpPr/>
              <p:nvPr/>
            </p:nvSpPr>
            <p:spPr>
              <a:xfrm>
                <a:off x="479901" y="3644634"/>
                <a:ext cx="2763813" cy="1553338"/>
              </a:xfrm>
              <a:prstGeom prst="rect">
                <a:avLst/>
              </a:prstGeom>
              <a:solidFill>
                <a:schemeClr val="bg1"/>
              </a:solidFill>
              <a:ln w="95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r>
                  <a:rPr kumimoji="1" lang="ja-JP" altLang="en-US" sz="2000" dirty="0">
                    <a:solidFill>
                      <a:schemeClr val="tx1"/>
                    </a:solidFill>
                    <a:latin typeface="游明朝" panose="02020400000000000000" pitchFamily="18" charset="-128"/>
                    <a:ea typeface="游明朝" panose="02020400000000000000" pitchFamily="18" charset="-128"/>
                  </a:rPr>
                  <a:t>組織開発推進</a:t>
                </a:r>
              </a:p>
            </p:txBody>
          </p:sp>
          <p:sp>
            <p:nvSpPr>
              <p:cNvPr id="17" name="正方形/長方形 16">
                <a:extLst>
                  <a:ext uri="{FF2B5EF4-FFF2-40B4-BE49-F238E27FC236}">
                    <a16:creationId xmlns:a16="http://schemas.microsoft.com/office/drawing/2014/main" id="{320D2BB3-7742-80FF-21A1-B5E650668B57}"/>
                  </a:ext>
                </a:extLst>
              </p:cNvPr>
              <p:cNvSpPr/>
              <p:nvPr/>
            </p:nvSpPr>
            <p:spPr>
              <a:xfrm>
                <a:off x="1530990" y="3301407"/>
                <a:ext cx="661635" cy="6864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r>
                  <a:rPr kumimoji="1" lang="en-US" altLang="ja-JP" sz="3200" dirty="0">
                    <a:solidFill>
                      <a:schemeClr val="tx1"/>
                    </a:solidFill>
                    <a:latin typeface="游明朝" panose="02020400000000000000" pitchFamily="18" charset="-128"/>
                    <a:ea typeface="游明朝" panose="02020400000000000000" pitchFamily="18" charset="-128"/>
                  </a:rPr>
                  <a:t>04</a:t>
                </a:r>
                <a:endParaRPr kumimoji="1" lang="ja-JP" altLang="en-US" sz="3200" dirty="0">
                  <a:solidFill>
                    <a:schemeClr val="tx1"/>
                  </a:solidFill>
                  <a:latin typeface="游明朝" panose="02020400000000000000" pitchFamily="18" charset="-128"/>
                  <a:ea typeface="游明朝" panose="02020400000000000000" pitchFamily="18" charset="-128"/>
                </a:endParaRPr>
              </a:p>
            </p:txBody>
          </p:sp>
        </p:grpSp>
        <p:grpSp>
          <p:nvGrpSpPr>
            <p:cNvPr id="18" name="グループ化 17">
              <a:extLst>
                <a:ext uri="{FF2B5EF4-FFF2-40B4-BE49-F238E27FC236}">
                  <a16:creationId xmlns:a16="http://schemas.microsoft.com/office/drawing/2014/main" id="{F2839676-C5F4-C28E-6451-FF886E018BB3}"/>
                </a:ext>
              </a:extLst>
            </p:cNvPr>
            <p:cNvGrpSpPr/>
            <p:nvPr/>
          </p:nvGrpSpPr>
          <p:grpSpPr>
            <a:xfrm>
              <a:off x="4391648" y="4837389"/>
              <a:ext cx="3408705" cy="1567409"/>
              <a:chOff x="479901" y="3301407"/>
              <a:chExt cx="2763813" cy="1896565"/>
            </a:xfrm>
          </p:grpSpPr>
          <p:sp>
            <p:nvSpPr>
              <p:cNvPr id="19" name="正方形/長方形 18">
                <a:extLst>
                  <a:ext uri="{FF2B5EF4-FFF2-40B4-BE49-F238E27FC236}">
                    <a16:creationId xmlns:a16="http://schemas.microsoft.com/office/drawing/2014/main" id="{0E31AF33-2D0B-09B6-09FF-6E512A2C56FA}"/>
                  </a:ext>
                </a:extLst>
              </p:cNvPr>
              <p:cNvSpPr/>
              <p:nvPr/>
            </p:nvSpPr>
            <p:spPr>
              <a:xfrm>
                <a:off x="479901" y="3644634"/>
                <a:ext cx="2763813" cy="1553338"/>
              </a:xfrm>
              <a:prstGeom prst="rect">
                <a:avLst/>
              </a:prstGeom>
              <a:solidFill>
                <a:schemeClr val="bg1"/>
              </a:solidFill>
              <a:ln w="95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r>
                  <a:rPr kumimoji="1" lang="ja-JP" altLang="en-US" sz="2000" dirty="0">
                    <a:solidFill>
                      <a:schemeClr val="tx1"/>
                    </a:solidFill>
                    <a:latin typeface="游明朝" panose="02020400000000000000" pitchFamily="18" charset="-128"/>
                    <a:ea typeface="游明朝" panose="02020400000000000000" pitchFamily="18" charset="-128"/>
                  </a:rPr>
                  <a:t>配置最適化</a:t>
                </a:r>
              </a:p>
            </p:txBody>
          </p:sp>
          <p:sp>
            <p:nvSpPr>
              <p:cNvPr id="20" name="正方形/長方形 19">
                <a:extLst>
                  <a:ext uri="{FF2B5EF4-FFF2-40B4-BE49-F238E27FC236}">
                    <a16:creationId xmlns:a16="http://schemas.microsoft.com/office/drawing/2014/main" id="{A473ADC8-A198-4729-9646-72498F7A5779}"/>
                  </a:ext>
                </a:extLst>
              </p:cNvPr>
              <p:cNvSpPr/>
              <p:nvPr/>
            </p:nvSpPr>
            <p:spPr>
              <a:xfrm>
                <a:off x="1530990" y="3301407"/>
                <a:ext cx="661635" cy="6864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r>
                  <a:rPr kumimoji="1" lang="en-US" altLang="ja-JP" sz="3200" dirty="0">
                    <a:solidFill>
                      <a:schemeClr val="tx1"/>
                    </a:solidFill>
                    <a:latin typeface="游明朝" panose="02020400000000000000" pitchFamily="18" charset="-128"/>
                    <a:ea typeface="游明朝" panose="02020400000000000000" pitchFamily="18" charset="-128"/>
                  </a:rPr>
                  <a:t>05</a:t>
                </a:r>
                <a:endParaRPr kumimoji="1" lang="ja-JP" altLang="en-US" sz="3200" dirty="0">
                  <a:solidFill>
                    <a:schemeClr val="tx1"/>
                  </a:solidFill>
                  <a:latin typeface="游明朝" panose="02020400000000000000" pitchFamily="18" charset="-128"/>
                  <a:ea typeface="游明朝" panose="02020400000000000000" pitchFamily="18" charset="-128"/>
                </a:endParaRPr>
              </a:p>
            </p:txBody>
          </p:sp>
        </p:grpSp>
        <p:grpSp>
          <p:nvGrpSpPr>
            <p:cNvPr id="21" name="グループ化 20">
              <a:extLst>
                <a:ext uri="{FF2B5EF4-FFF2-40B4-BE49-F238E27FC236}">
                  <a16:creationId xmlns:a16="http://schemas.microsoft.com/office/drawing/2014/main" id="{43D913F8-24E7-5A7D-9EDC-78A2207D6A9A}"/>
                </a:ext>
              </a:extLst>
            </p:cNvPr>
            <p:cNvGrpSpPr/>
            <p:nvPr/>
          </p:nvGrpSpPr>
          <p:grpSpPr>
            <a:xfrm>
              <a:off x="8303394" y="4837389"/>
              <a:ext cx="3408705" cy="1567409"/>
              <a:chOff x="479901" y="3301407"/>
              <a:chExt cx="2763813" cy="1896565"/>
            </a:xfrm>
          </p:grpSpPr>
          <p:sp>
            <p:nvSpPr>
              <p:cNvPr id="22" name="正方形/長方形 21">
                <a:extLst>
                  <a:ext uri="{FF2B5EF4-FFF2-40B4-BE49-F238E27FC236}">
                    <a16:creationId xmlns:a16="http://schemas.microsoft.com/office/drawing/2014/main" id="{BF7D3389-701B-D42B-55B8-F585A7C3B3B2}"/>
                  </a:ext>
                </a:extLst>
              </p:cNvPr>
              <p:cNvSpPr/>
              <p:nvPr/>
            </p:nvSpPr>
            <p:spPr>
              <a:xfrm>
                <a:off x="479901" y="3644634"/>
                <a:ext cx="2763813" cy="1553338"/>
              </a:xfrm>
              <a:prstGeom prst="rect">
                <a:avLst/>
              </a:prstGeom>
              <a:solidFill>
                <a:schemeClr val="bg1"/>
              </a:solidFill>
              <a:ln w="95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r>
                  <a:rPr kumimoji="1" lang="ja-JP" altLang="en-US" sz="2000" dirty="0">
                    <a:solidFill>
                      <a:schemeClr val="tx1"/>
                    </a:solidFill>
                    <a:latin typeface="游明朝" panose="02020400000000000000" pitchFamily="18" charset="-128"/>
                    <a:ea typeface="游明朝" panose="02020400000000000000" pitchFamily="18" charset="-128"/>
                  </a:rPr>
                  <a:t>エンゲージ向上</a:t>
                </a:r>
              </a:p>
            </p:txBody>
          </p:sp>
          <p:sp>
            <p:nvSpPr>
              <p:cNvPr id="23" name="正方形/長方形 22">
                <a:extLst>
                  <a:ext uri="{FF2B5EF4-FFF2-40B4-BE49-F238E27FC236}">
                    <a16:creationId xmlns:a16="http://schemas.microsoft.com/office/drawing/2014/main" id="{03C9A0C4-FABC-E755-000F-BEDC405E4FFA}"/>
                  </a:ext>
                </a:extLst>
              </p:cNvPr>
              <p:cNvSpPr/>
              <p:nvPr/>
            </p:nvSpPr>
            <p:spPr>
              <a:xfrm>
                <a:off x="1530990" y="3301407"/>
                <a:ext cx="661635" cy="6864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r>
                  <a:rPr kumimoji="1" lang="en-US" altLang="ja-JP" sz="3200" dirty="0">
                    <a:solidFill>
                      <a:schemeClr val="tx1"/>
                    </a:solidFill>
                    <a:latin typeface="游明朝" panose="02020400000000000000" pitchFamily="18" charset="-128"/>
                    <a:ea typeface="游明朝" panose="02020400000000000000" pitchFamily="18" charset="-128"/>
                  </a:rPr>
                  <a:t>06</a:t>
                </a:r>
                <a:endParaRPr kumimoji="1" lang="ja-JP" altLang="en-US" sz="3200" dirty="0">
                  <a:solidFill>
                    <a:schemeClr val="tx1"/>
                  </a:solidFill>
                  <a:latin typeface="游明朝" panose="02020400000000000000" pitchFamily="18" charset="-128"/>
                  <a:ea typeface="游明朝" panose="02020400000000000000" pitchFamily="18" charset="-128"/>
                </a:endParaRPr>
              </a:p>
            </p:txBody>
          </p:sp>
        </p:grpSp>
      </p:grpSp>
    </p:spTree>
    <p:extLst>
      <p:ext uri="{BB962C8B-B14F-4D97-AF65-F5344CB8AC3E}">
        <p14:creationId xmlns:p14="http://schemas.microsoft.com/office/powerpoint/2010/main" val="396665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64F34-89AB-5B37-2E42-53116E9033C0}"/>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A24D783B-E095-43E4-C28E-3055D403DAF0}"/>
              </a:ext>
            </a:extLst>
          </p:cNvPr>
          <p:cNvGrpSpPr/>
          <p:nvPr/>
        </p:nvGrpSpPr>
        <p:grpSpPr>
          <a:xfrm>
            <a:off x="0" y="-2"/>
            <a:ext cx="12192000" cy="6858002"/>
            <a:chOff x="0" y="-2"/>
            <a:chExt cx="12192000" cy="6858002"/>
          </a:xfrm>
        </p:grpSpPr>
        <p:pic>
          <p:nvPicPr>
            <p:cNvPr id="7" name="図 6" descr="食品 が含まれている画像&#10;&#10;AI 生成コンテンツは誤りを含む可能性があります。">
              <a:extLst>
                <a:ext uri="{FF2B5EF4-FFF2-40B4-BE49-F238E27FC236}">
                  <a16:creationId xmlns:a16="http://schemas.microsoft.com/office/drawing/2014/main" id="{1B4108FE-FC85-65FA-51AE-F883FB6D5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 cy="1371602"/>
            </a:xfrm>
            <a:prstGeom prst="rect">
              <a:avLst/>
            </a:prstGeom>
          </p:spPr>
        </p:pic>
        <p:pic>
          <p:nvPicPr>
            <p:cNvPr id="9" name="図 8" descr="タイムライン&#10;&#10;AI 生成コンテンツは誤りを含む可能性があります。">
              <a:extLst>
                <a:ext uri="{FF2B5EF4-FFF2-40B4-BE49-F238E27FC236}">
                  <a16:creationId xmlns:a16="http://schemas.microsoft.com/office/drawing/2014/main" id="{DC808580-3D12-F680-994F-3283B0423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
              <a:ext cx="2438400" cy="1371602"/>
            </a:xfrm>
            <a:prstGeom prst="rect">
              <a:avLst/>
            </a:prstGeom>
          </p:spPr>
        </p:pic>
        <p:pic>
          <p:nvPicPr>
            <p:cNvPr id="11" name="図 10" descr="人, 男, 写真, 女性 が含まれている画像&#10;&#10;AI 生成コンテンツは誤りを含む可能性があります。">
              <a:extLst>
                <a:ext uri="{FF2B5EF4-FFF2-40B4-BE49-F238E27FC236}">
                  <a16:creationId xmlns:a16="http://schemas.microsoft.com/office/drawing/2014/main" id="{60C11B02-FDE4-C764-37F5-3BAC6E9E6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
              <a:ext cx="2438400" cy="1371602"/>
            </a:xfrm>
            <a:prstGeom prst="rect">
              <a:avLst/>
            </a:prstGeom>
          </p:spPr>
        </p:pic>
        <p:pic>
          <p:nvPicPr>
            <p:cNvPr id="13" name="図 12" descr="グラフィカル ユーザー インターフェイス, テキスト&#10;&#10;AI 生成コンテンツは誤りを含む可能性があります。">
              <a:extLst>
                <a:ext uri="{FF2B5EF4-FFF2-40B4-BE49-F238E27FC236}">
                  <a16:creationId xmlns:a16="http://schemas.microsoft.com/office/drawing/2014/main" id="{8392EC66-253B-2C21-546A-B91536301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0"/>
              <a:ext cx="2438400" cy="1371602"/>
            </a:xfrm>
            <a:prstGeom prst="rect">
              <a:avLst/>
            </a:prstGeom>
          </p:spPr>
        </p:pic>
        <p:pic>
          <p:nvPicPr>
            <p:cNvPr id="15" name="図 14" descr="グラフィカル ユーザー インターフェイス, テキスト&#10;&#10;AI 生成コンテンツは誤りを含む可能性があります。">
              <a:extLst>
                <a:ext uri="{FF2B5EF4-FFF2-40B4-BE49-F238E27FC236}">
                  <a16:creationId xmlns:a16="http://schemas.microsoft.com/office/drawing/2014/main" id="{0FEA3D38-004C-7376-E9B8-F63CCAB1C3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0"/>
              <a:ext cx="2438400" cy="1371602"/>
            </a:xfrm>
            <a:prstGeom prst="rect">
              <a:avLst/>
            </a:prstGeom>
          </p:spPr>
        </p:pic>
        <p:pic>
          <p:nvPicPr>
            <p:cNvPr id="17" name="図 16" descr="ダイアグラム&#10;&#10;AI 生成コンテンツは誤りを含む可能性があります。">
              <a:extLst>
                <a:ext uri="{FF2B5EF4-FFF2-40B4-BE49-F238E27FC236}">
                  <a16:creationId xmlns:a16="http://schemas.microsoft.com/office/drawing/2014/main" id="{50B46F08-CF99-DA36-8120-2234A70C5B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371600"/>
              <a:ext cx="2438400" cy="1371602"/>
            </a:xfrm>
            <a:prstGeom prst="rect">
              <a:avLst/>
            </a:prstGeom>
          </p:spPr>
        </p:pic>
        <p:pic>
          <p:nvPicPr>
            <p:cNvPr id="19" name="図 18" descr="人, 持つ, 小さい, 座る が含まれている画像&#10;&#10;AI 生成コンテンツは誤りを含む可能性があります。">
              <a:extLst>
                <a:ext uri="{FF2B5EF4-FFF2-40B4-BE49-F238E27FC236}">
                  <a16:creationId xmlns:a16="http://schemas.microsoft.com/office/drawing/2014/main" id="{B3EB6E78-D555-5A02-88E8-B6B94A5615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400" y="2743202"/>
              <a:ext cx="2438400" cy="1371602"/>
            </a:xfrm>
            <a:prstGeom prst="rect">
              <a:avLst/>
            </a:prstGeom>
          </p:spPr>
        </p:pic>
        <p:pic>
          <p:nvPicPr>
            <p:cNvPr id="21" name="図 20" descr="グラフ&#10;&#10;AI 生成コンテンツは誤りを含む可能性があります。">
              <a:extLst>
                <a:ext uri="{FF2B5EF4-FFF2-40B4-BE49-F238E27FC236}">
                  <a16:creationId xmlns:a16="http://schemas.microsoft.com/office/drawing/2014/main" id="{47328D9F-0FCB-795D-4716-EF69E5DF41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6800" y="2743202"/>
              <a:ext cx="2438400" cy="1371602"/>
            </a:xfrm>
            <a:prstGeom prst="rect">
              <a:avLst/>
            </a:prstGeom>
          </p:spPr>
        </p:pic>
        <p:pic>
          <p:nvPicPr>
            <p:cNvPr id="23" name="図 22" descr="山の中の道路&#10;&#10;AI 生成コンテンツは誤りを含む可能性があります。">
              <a:extLst>
                <a:ext uri="{FF2B5EF4-FFF2-40B4-BE49-F238E27FC236}">
                  <a16:creationId xmlns:a16="http://schemas.microsoft.com/office/drawing/2014/main" id="{CC661F88-B7EC-3264-C72B-C963183AE2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5200" y="2743201"/>
              <a:ext cx="2438400" cy="1371602"/>
            </a:xfrm>
            <a:prstGeom prst="rect">
              <a:avLst/>
            </a:prstGeom>
          </p:spPr>
        </p:pic>
        <p:pic>
          <p:nvPicPr>
            <p:cNvPr id="25" name="図 24" descr="ダイアグラム が含まれている画像&#10;&#10;AI 生成コンテンツは誤りを含む可能性があります。">
              <a:extLst>
                <a:ext uri="{FF2B5EF4-FFF2-40B4-BE49-F238E27FC236}">
                  <a16:creationId xmlns:a16="http://schemas.microsoft.com/office/drawing/2014/main" id="{102A1416-760D-6A85-F0DC-6397426F12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3600" y="2743201"/>
              <a:ext cx="2438400" cy="1371602"/>
            </a:xfrm>
            <a:prstGeom prst="rect">
              <a:avLst/>
            </a:prstGeom>
          </p:spPr>
        </p:pic>
        <p:pic>
          <p:nvPicPr>
            <p:cNvPr id="27" name="図 26" descr="文字と写真のスクリーンショット&#10;&#10;AI 生成コンテンツは誤りを含む可能性があります。">
              <a:extLst>
                <a:ext uri="{FF2B5EF4-FFF2-40B4-BE49-F238E27FC236}">
                  <a16:creationId xmlns:a16="http://schemas.microsoft.com/office/drawing/2014/main" id="{D435D696-8F14-6806-3816-A496B19952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114801"/>
              <a:ext cx="2438400" cy="1371602"/>
            </a:xfrm>
            <a:prstGeom prst="rect">
              <a:avLst/>
            </a:prstGeom>
          </p:spPr>
        </p:pic>
        <p:pic>
          <p:nvPicPr>
            <p:cNvPr id="30" name="図 29" descr="テキスト&#10;&#10;AI 生成コンテンツは誤りを含む可能性があります。">
              <a:extLst>
                <a:ext uri="{FF2B5EF4-FFF2-40B4-BE49-F238E27FC236}">
                  <a16:creationId xmlns:a16="http://schemas.microsoft.com/office/drawing/2014/main" id="{48C5DB55-C225-3A6B-B72B-C35ECF426A7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8400" y="4114799"/>
              <a:ext cx="2438400" cy="1371602"/>
            </a:xfrm>
            <a:prstGeom prst="rect">
              <a:avLst/>
            </a:prstGeom>
          </p:spPr>
        </p:pic>
        <p:pic>
          <p:nvPicPr>
            <p:cNvPr id="33" name="図 32" descr="グラフィカル ユーザー インターフェイス, アプリケーション&#10;&#10;AI 生成コンテンツは誤りを含む可能性があります。">
              <a:extLst>
                <a:ext uri="{FF2B5EF4-FFF2-40B4-BE49-F238E27FC236}">
                  <a16:creationId xmlns:a16="http://schemas.microsoft.com/office/drawing/2014/main" id="{FD570E2A-AE94-067D-410E-D716FD184E7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76800" y="4114798"/>
              <a:ext cx="2438400" cy="1371602"/>
            </a:xfrm>
            <a:prstGeom prst="rect">
              <a:avLst/>
            </a:prstGeom>
          </p:spPr>
        </p:pic>
        <p:pic>
          <p:nvPicPr>
            <p:cNvPr id="36" name="図 35" descr="グラフィカル ユーザー インターフェイス が含まれている画像&#10;&#10;AI 生成コンテンツは誤りを含む可能性があります。">
              <a:extLst>
                <a:ext uri="{FF2B5EF4-FFF2-40B4-BE49-F238E27FC236}">
                  <a16:creationId xmlns:a16="http://schemas.microsoft.com/office/drawing/2014/main" id="{5E5519E2-677B-8C89-C4B7-653B5816F1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15200" y="4114797"/>
              <a:ext cx="2438400" cy="1371602"/>
            </a:xfrm>
            <a:prstGeom prst="rect">
              <a:avLst/>
            </a:prstGeom>
          </p:spPr>
        </p:pic>
        <p:pic>
          <p:nvPicPr>
            <p:cNvPr id="40" name="図 39" descr="テーブル, バス, 大きい, 水 が含まれている画像&#10;&#10;AI 生成コンテンツは誤りを含む可能性があります。">
              <a:extLst>
                <a:ext uri="{FF2B5EF4-FFF2-40B4-BE49-F238E27FC236}">
                  <a16:creationId xmlns:a16="http://schemas.microsoft.com/office/drawing/2014/main" id="{4E824AA0-883C-4D17-3836-5D0A60C06B7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53600" y="4114796"/>
              <a:ext cx="2438400" cy="1371602"/>
            </a:xfrm>
            <a:prstGeom prst="rect">
              <a:avLst/>
            </a:prstGeom>
          </p:spPr>
        </p:pic>
        <p:pic>
          <p:nvPicPr>
            <p:cNvPr id="44" name="図 43" descr="グラフィカル ユーザー インターフェイス&#10;&#10;AI 生成コンテンツは誤りを含む可能性があります。">
              <a:extLst>
                <a:ext uri="{FF2B5EF4-FFF2-40B4-BE49-F238E27FC236}">
                  <a16:creationId xmlns:a16="http://schemas.microsoft.com/office/drawing/2014/main" id="{3351C23D-908D-9F12-3106-BCF2F2BC3AB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5486398"/>
              <a:ext cx="2438400" cy="1371602"/>
            </a:xfrm>
            <a:prstGeom prst="rect">
              <a:avLst/>
            </a:prstGeom>
          </p:spPr>
        </p:pic>
        <p:pic>
          <p:nvPicPr>
            <p:cNvPr id="46" name="図 45" descr="人, 男, テーブル, 若い が含まれている画像&#10;&#10;AI 生成コンテンツは誤りを含む可能性があります。">
              <a:extLst>
                <a:ext uri="{FF2B5EF4-FFF2-40B4-BE49-F238E27FC236}">
                  <a16:creationId xmlns:a16="http://schemas.microsoft.com/office/drawing/2014/main" id="{DA5A5BD1-28A8-5581-267F-88D96AD96FC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38400" y="5486393"/>
              <a:ext cx="2438400" cy="1371602"/>
            </a:xfrm>
            <a:prstGeom prst="rect">
              <a:avLst/>
            </a:prstGeom>
          </p:spPr>
        </p:pic>
        <p:pic>
          <p:nvPicPr>
            <p:cNvPr id="48" name="図 47" descr="アイコン&#10;&#10;AI 生成コンテンツは誤りを含む可能性があります。">
              <a:extLst>
                <a:ext uri="{FF2B5EF4-FFF2-40B4-BE49-F238E27FC236}">
                  <a16:creationId xmlns:a16="http://schemas.microsoft.com/office/drawing/2014/main" id="{6F46A2F9-3854-3079-B798-F9AD378409E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76800" y="5486387"/>
              <a:ext cx="2438400" cy="1371602"/>
            </a:xfrm>
            <a:prstGeom prst="rect">
              <a:avLst/>
            </a:prstGeom>
          </p:spPr>
        </p:pic>
        <p:pic>
          <p:nvPicPr>
            <p:cNvPr id="52" name="図 51" descr="グラフィカル ユーザー インターフェイス&#10;&#10;AI 生成コンテンツは誤りを含む可能性があります。">
              <a:extLst>
                <a:ext uri="{FF2B5EF4-FFF2-40B4-BE49-F238E27FC236}">
                  <a16:creationId xmlns:a16="http://schemas.microsoft.com/office/drawing/2014/main" id="{388654BD-B55F-C5FF-FB87-87DD8A276B2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15200" y="5486386"/>
              <a:ext cx="2438400" cy="1371602"/>
            </a:xfrm>
            <a:prstGeom prst="rect">
              <a:avLst/>
            </a:prstGeom>
          </p:spPr>
        </p:pic>
        <p:pic>
          <p:nvPicPr>
            <p:cNvPr id="56" name="図 5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153C18D6-9324-4722-9D16-2C28F56FFDA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53600" y="5486386"/>
              <a:ext cx="2438400" cy="1371602"/>
            </a:xfrm>
            <a:prstGeom prst="rect">
              <a:avLst/>
            </a:prstGeom>
          </p:spPr>
        </p:pic>
        <p:pic>
          <p:nvPicPr>
            <p:cNvPr id="58" name="図 57" descr="テキスト&#10;&#10;AI 生成コンテンツは誤りを含む可能性があります。">
              <a:extLst>
                <a:ext uri="{FF2B5EF4-FFF2-40B4-BE49-F238E27FC236}">
                  <a16:creationId xmlns:a16="http://schemas.microsoft.com/office/drawing/2014/main" id="{861E775D-E286-C874-28CC-DE0452C02EA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438400" y="1371597"/>
              <a:ext cx="2438400" cy="1371602"/>
            </a:xfrm>
            <a:prstGeom prst="rect">
              <a:avLst/>
            </a:prstGeom>
          </p:spPr>
        </p:pic>
        <p:pic>
          <p:nvPicPr>
            <p:cNvPr id="62" name="図 61" descr="人, 立つ, 屋内, ポーズ が含まれている画像&#10;&#10;AI 生成コンテンツは誤りを含む可能性があります。">
              <a:extLst>
                <a:ext uri="{FF2B5EF4-FFF2-40B4-BE49-F238E27FC236}">
                  <a16:creationId xmlns:a16="http://schemas.microsoft.com/office/drawing/2014/main" id="{9950C013-8A78-683A-DFBD-D424DA2E62F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876800" y="1371596"/>
              <a:ext cx="2438400" cy="1371602"/>
            </a:xfrm>
            <a:prstGeom prst="rect">
              <a:avLst/>
            </a:prstGeom>
          </p:spPr>
        </p:pic>
        <p:pic>
          <p:nvPicPr>
            <p:cNvPr id="66" name="図 65" descr="テキスト, ホワイトボード&#10;&#10;AI 生成コンテンツは誤りを含む可能性があります。">
              <a:extLst>
                <a:ext uri="{FF2B5EF4-FFF2-40B4-BE49-F238E27FC236}">
                  <a16:creationId xmlns:a16="http://schemas.microsoft.com/office/drawing/2014/main" id="{CE6A119D-B830-1EC3-EDCB-AECC7D4D852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315200" y="1371580"/>
              <a:ext cx="2438400" cy="1371602"/>
            </a:xfrm>
            <a:prstGeom prst="rect">
              <a:avLst/>
            </a:prstGeom>
          </p:spPr>
        </p:pic>
        <p:pic>
          <p:nvPicPr>
            <p:cNvPr id="69" name="図 68" descr="背景パターン&#10;&#10;AI 生成コンテンツは誤りを含む可能性があります。">
              <a:extLst>
                <a:ext uri="{FF2B5EF4-FFF2-40B4-BE49-F238E27FC236}">
                  <a16:creationId xmlns:a16="http://schemas.microsoft.com/office/drawing/2014/main" id="{17A48FD0-EDB4-2093-1DF3-8FBF7716EFD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753600" y="1371580"/>
              <a:ext cx="2438400" cy="1371602"/>
            </a:xfrm>
            <a:prstGeom prst="rect">
              <a:avLst/>
            </a:prstGeom>
          </p:spPr>
        </p:pic>
        <p:pic>
          <p:nvPicPr>
            <p:cNvPr id="72" name="図 71" descr="グラフ, ウォーターフォール図&#10;&#10;AI 生成コンテンツは誤りを含む可能性があります。">
              <a:extLst>
                <a:ext uri="{FF2B5EF4-FFF2-40B4-BE49-F238E27FC236}">
                  <a16:creationId xmlns:a16="http://schemas.microsoft.com/office/drawing/2014/main" id="{533D39EC-406F-5F20-B4C5-9DAC71E8670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2743194"/>
              <a:ext cx="2438400" cy="1371602"/>
            </a:xfrm>
            <a:prstGeom prst="rect">
              <a:avLst/>
            </a:prstGeom>
          </p:spPr>
        </p:pic>
        <p:sp>
          <p:nvSpPr>
            <p:cNvPr id="87" name="正方形/長方形 86">
              <a:extLst>
                <a:ext uri="{FF2B5EF4-FFF2-40B4-BE49-F238E27FC236}">
                  <a16:creationId xmlns:a16="http://schemas.microsoft.com/office/drawing/2014/main" id="{F0FF465F-97D4-5D9E-73AB-2FD7EFEBC074}"/>
                </a:ext>
              </a:extLst>
            </p:cNvPr>
            <p:cNvSpPr/>
            <p:nvPr/>
          </p:nvSpPr>
          <p:spPr>
            <a:xfrm>
              <a:off x="0" y="0"/>
              <a:ext cx="12192000" cy="6858000"/>
            </a:xfrm>
            <a:prstGeom prst="rect">
              <a:avLst/>
            </a:prstGeom>
            <a:gradFill flip="none" rotWithShape="1">
              <a:gsLst>
                <a:gs pos="0">
                  <a:srgbClr val="1F915B">
                    <a:lumMod val="70000"/>
                    <a:alpha val="80000"/>
                  </a:srgbClr>
                </a:gs>
                <a:gs pos="100000">
                  <a:schemeClr val="tx1">
                    <a:alpha val="9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kumimoji="1" lang="ja-JP" altLang="en-US" dirty="0">
                <a:solidFill>
                  <a:schemeClr val="bg1"/>
                </a:solidFill>
                <a:latin typeface="+mn-ea"/>
              </a:endParaRPr>
            </a:p>
          </p:txBody>
        </p:sp>
        <p:sp>
          <p:nvSpPr>
            <p:cNvPr id="95" name="正方形/長方形 94">
              <a:extLst>
                <a:ext uri="{FF2B5EF4-FFF2-40B4-BE49-F238E27FC236}">
                  <a16:creationId xmlns:a16="http://schemas.microsoft.com/office/drawing/2014/main" id="{D7C1DBEB-DC33-54A5-F030-952866F57816}"/>
                </a:ext>
              </a:extLst>
            </p:cNvPr>
            <p:cNvSpPr/>
            <p:nvPr/>
          </p:nvSpPr>
          <p:spPr>
            <a:xfrm>
              <a:off x="647007" y="519162"/>
              <a:ext cx="10897986" cy="5161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800" b="1" dirty="0">
                  <a:solidFill>
                    <a:schemeClr val="bg1"/>
                  </a:solidFill>
                  <a:latin typeface="+mn-ea"/>
                </a:rPr>
                <a:t>テンプレートをダウンロードいただき、ありがとうございました！</a:t>
              </a:r>
            </a:p>
          </p:txBody>
        </p:sp>
        <p:sp>
          <p:nvSpPr>
            <p:cNvPr id="99" name="四角形: 角を丸くする 98">
              <a:extLst>
                <a:ext uri="{FF2B5EF4-FFF2-40B4-BE49-F238E27FC236}">
                  <a16:creationId xmlns:a16="http://schemas.microsoft.com/office/drawing/2014/main" id="{6B182326-7CD2-5DD5-CA51-CE902D46E056}"/>
                </a:ext>
              </a:extLst>
            </p:cNvPr>
            <p:cNvSpPr/>
            <p:nvPr/>
          </p:nvSpPr>
          <p:spPr>
            <a:xfrm>
              <a:off x="1491916" y="1540440"/>
              <a:ext cx="6802125" cy="5401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rgbClr val="145D3A"/>
                  </a:solidFill>
                  <a:latin typeface="+mn-ea"/>
                </a:rPr>
                <a:t>自分一人で資料を作る</a:t>
              </a:r>
              <a:r>
                <a:rPr lang="ja-JP" altLang="en-US" sz="2400" b="1" dirty="0">
                  <a:solidFill>
                    <a:srgbClr val="145D3A"/>
                  </a:solidFill>
                  <a:latin typeface="+mn-ea"/>
                </a:rPr>
                <a:t>のはムズカシイ（汗）</a:t>
              </a:r>
              <a:endParaRPr kumimoji="1" lang="ja-JP" altLang="en-US" sz="2400" b="1" dirty="0">
                <a:solidFill>
                  <a:srgbClr val="145D3A"/>
                </a:solidFill>
                <a:latin typeface="+mn-ea"/>
              </a:endParaRPr>
            </a:p>
          </p:txBody>
        </p:sp>
        <p:sp>
          <p:nvSpPr>
            <p:cNvPr id="100" name="正方形/長方形 99">
              <a:extLst>
                <a:ext uri="{FF2B5EF4-FFF2-40B4-BE49-F238E27FC236}">
                  <a16:creationId xmlns:a16="http://schemas.microsoft.com/office/drawing/2014/main" id="{31BFEFE4-48D7-DCB5-F4CF-AC75CB6A13AC}"/>
                </a:ext>
              </a:extLst>
            </p:cNvPr>
            <p:cNvSpPr/>
            <p:nvPr/>
          </p:nvSpPr>
          <p:spPr>
            <a:xfrm>
              <a:off x="8415016" y="1540440"/>
              <a:ext cx="1770611"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と思ったら</a:t>
              </a:r>
            </a:p>
          </p:txBody>
        </p:sp>
        <p:sp>
          <p:nvSpPr>
            <p:cNvPr id="101" name="正方形/長方形 100">
              <a:extLst>
                <a:ext uri="{FF2B5EF4-FFF2-40B4-BE49-F238E27FC236}">
                  <a16:creationId xmlns:a16="http://schemas.microsoft.com/office/drawing/2014/main" id="{22E3F6B5-6A76-6D71-5A01-0042A7AF8E98}"/>
                </a:ext>
              </a:extLst>
            </p:cNvPr>
            <p:cNvSpPr/>
            <p:nvPr/>
          </p:nvSpPr>
          <p:spPr>
            <a:xfrm>
              <a:off x="5732515" y="2305523"/>
              <a:ext cx="5664864"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と一緒に作りましょう</a:t>
              </a:r>
              <a:r>
                <a:rPr kumimoji="1" lang="ja-JP" altLang="en-US" b="1" dirty="0">
                  <a:solidFill>
                    <a:schemeClr val="bg1"/>
                  </a:solidFill>
                  <a:latin typeface="+mn-ea"/>
                </a:rPr>
                <a:t>（</a:t>
              </a:r>
              <a:r>
                <a:rPr kumimoji="1" lang="en-US" altLang="ja-JP" b="1" dirty="0">
                  <a:solidFill>
                    <a:schemeClr val="bg1"/>
                  </a:solidFill>
                  <a:latin typeface="+mn-ea"/>
                </a:rPr>
                <a:t>1</a:t>
              </a:r>
              <a:r>
                <a:rPr kumimoji="1" lang="ja-JP" altLang="en-US" b="1" dirty="0">
                  <a:solidFill>
                    <a:schemeClr val="bg1"/>
                  </a:solidFill>
                  <a:latin typeface="+mn-ea"/>
                </a:rPr>
                <a:t>スライド</a:t>
              </a:r>
              <a:r>
                <a:rPr kumimoji="1" lang="en-US" altLang="ja-JP" b="1" dirty="0">
                  <a:solidFill>
                    <a:schemeClr val="bg1"/>
                  </a:solidFill>
                  <a:latin typeface="+mn-ea"/>
                </a:rPr>
                <a:t>3,000</a:t>
              </a:r>
              <a:r>
                <a:rPr kumimoji="1" lang="ja-JP" altLang="en-US" b="1" dirty="0">
                  <a:solidFill>
                    <a:schemeClr val="bg1"/>
                  </a:solidFill>
                  <a:latin typeface="+mn-ea"/>
                </a:rPr>
                <a:t>円～）</a:t>
              </a:r>
            </a:p>
          </p:txBody>
        </p:sp>
        <p:sp>
          <p:nvSpPr>
            <p:cNvPr id="102" name="正方形/長方形 101">
              <a:extLst>
                <a:ext uri="{FF2B5EF4-FFF2-40B4-BE49-F238E27FC236}">
                  <a16:creationId xmlns:a16="http://schemas.microsoft.com/office/drawing/2014/main" id="{B34D0F0F-44BD-4087-3E8B-8454991DE442}"/>
                </a:ext>
              </a:extLst>
            </p:cNvPr>
            <p:cNvSpPr/>
            <p:nvPr/>
          </p:nvSpPr>
          <p:spPr>
            <a:xfrm>
              <a:off x="794621" y="2305523"/>
              <a:ext cx="4737380" cy="54017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en-US" altLang="ja-JP" sz="2400" b="1" dirty="0">
                  <a:solidFill>
                    <a:schemeClr val="bg1"/>
                  </a:solidFill>
                  <a:latin typeface="+mn-ea"/>
                </a:rPr>
                <a:t>Business Jungle </a:t>
              </a:r>
              <a:r>
                <a:rPr lang="ja-JP" altLang="en-US" sz="2400" b="1" dirty="0">
                  <a:solidFill>
                    <a:schemeClr val="bg1"/>
                  </a:solidFill>
                  <a:latin typeface="+mn-ea"/>
                </a:rPr>
                <a:t>資料作成　　</a:t>
              </a:r>
            </a:p>
          </p:txBody>
        </p:sp>
        <p:sp>
          <p:nvSpPr>
            <p:cNvPr id="116" name="楕円 115">
              <a:extLst>
                <a:ext uri="{FF2B5EF4-FFF2-40B4-BE49-F238E27FC236}">
                  <a16:creationId xmlns:a16="http://schemas.microsoft.com/office/drawing/2014/main" id="{CFB4B6C4-E9F0-05AC-A13C-E9EAAD0162AB}"/>
                </a:ext>
              </a:extLst>
            </p:cNvPr>
            <p:cNvSpPr/>
            <p:nvPr/>
          </p:nvSpPr>
          <p:spPr>
            <a:xfrm>
              <a:off x="5022217" y="2448579"/>
              <a:ext cx="216378" cy="216378"/>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lang="ja-JP" altLang="en-US" sz="2400" b="1" dirty="0">
                <a:solidFill>
                  <a:schemeClr val="bg1"/>
                </a:solidFill>
                <a:latin typeface="+mn-ea"/>
              </a:endParaRPr>
            </a:p>
          </p:txBody>
        </p:sp>
        <p:cxnSp>
          <p:nvCxnSpPr>
            <p:cNvPr id="117" name="直線矢印コネクタ 116">
              <a:extLst>
                <a:ext uri="{FF2B5EF4-FFF2-40B4-BE49-F238E27FC236}">
                  <a16:creationId xmlns:a16="http://schemas.microsoft.com/office/drawing/2014/main" id="{21D2FC49-0123-B8F1-DB2A-A13244D6D901}"/>
                </a:ext>
              </a:extLst>
            </p:cNvPr>
            <p:cNvCxnSpPr>
              <a:cxnSpLocks/>
              <a:stCxn id="116" idx="5"/>
            </p:cNvCxnSpPr>
            <p:nvPr/>
          </p:nvCxnSpPr>
          <p:spPr>
            <a:xfrm>
              <a:off x="5206907" y="2633269"/>
              <a:ext cx="64154" cy="69374"/>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 name="グループ化 5">
              <a:extLst>
                <a:ext uri="{FF2B5EF4-FFF2-40B4-BE49-F238E27FC236}">
                  <a16:creationId xmlns:a16="http://schemas.microsoft.com/office/drawing/2014/main" id="{42C68696-0DF6-AC04-BEA6-EDA3433F8ED7}"/>
                </a:ext>
              </a:extLst>
            </p:cNvPr>
            <p:cNvGrpSpPr/>
            <p:nvPr/>
          </p:nvGrpSpPr>
          <p:grpSpPr>
            <a:xfrm>
              <a:off x="1595808" y="3705691"/>
              <a:ext cx="9000384" cy="2725122"/>
              <a:chOff x="1841306" y="3705691"/>
              <a:chExt cx="9000384" cy="2725122"/>
            </a:xfrm>
          </p:grpSpPr>
          <p:grpSp>
            <p:nvGrpSpPr>
              <p:cNvPr id="4" name="グループ化 3">
                <a:extLst>
                  <a:ext uri="{FF2B5EF4-FFF2-40B4-BE49-F238E27FC236}">
                    <a16:creationId xmlns:a16="http://schemas.microsoft.com/office/drawing/2014/main" id="{E843FD5F-3E0D-8B2B-EB83-723386C50CA5}"/>
                  </a:ext>
                </a:extLst>
              </p:cNvPr>
              <p:cNvGrpSpPr/>
              <p:nvPr/>
            </p:nvGrpSpPr>
            <p:grpSpPr>
              <a:xfrm>
                <a:off x="1841306" y="3705691"/>
                <a:ext cx="4201645" cy="2725122"/>
                <a:chOff x="2032290" y="3829560"/>
                <a:chExt cx="3819677" cy="2477384"/>
              </a:xfrm>
            </p:grpSpPr>
            <p:sp>
              <p:nvSpPr>
                <p:cNvPr id="145" name="正方形/長方形 144">
                  <a:extLst>
                    <a:ext uri="{FF2B5EF4-FFF2-40B4-BE49-F238E27FC236}">
                      <a16:creationId xmlns:a16="http://schemas.microsoft.com/office/drawing/2014/main" id="{799D05BF-B7AF-CD6A-9AC3-83EC52E7788F}"/>
                    </a:ext>
                  </a:extLst>
                </p:cNvPr>
                <p:cNvSpPr/>
                <p:nvPr/>
              </p:nvSpPr>
              <p:spPr>
                <a:xfrm>
                  <a:off x="2205911"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サービス紹介資料をダウンロードする</a:t>
                  </a:r>
                </a:p>
              </p:txBody>
            </p:sp>
            <p:sp>
              <p:nvSpPr>
                <p:cNvPr id="146" name="正方形/長方形 145">
                  <a:extLst>
                    <a:ext uri="{FF2B5EF4-FFF2-40B4-BE49-F238E27FC236}">
                      <a16:creationId xmlns:a16="http://schemas.microsoft.com/office/drawing/2014/main" id="{B3477912-2AC5-E746-09B8-F16D9ADDB2AE}"/>
                    </a:ext>
                  </a:extLst>
                </p:cNvPr>
                <p:cNvSpPr/>
                <p:nvPr/>
              </p:nvSpPr>
              <p:spPr>
                <a:xfrm>
                  <a:off x="2032290"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7">
                        <a:extLst>
                          <a:ext uri="{A12FA001-AC4F-418D-AE19-62706E023703}">
                            <ahyp:hlinkClr xmlns:ahyp="http://schemas.microsoft.com/office/drawing/2018/hyperlinkcolor" val="tx"/>
                          </a:ext>
                        </a:extLst>
                      </a:hlinkClick>
                    </a:rPr>
                    <a:t>https://business-jungle.com/material/download-material/</a:t>
                  </a:r>
                  <a:endParaRPr lang="en-US" altLang="ja-JP" sz="1600" dirty="0">
                    <a:solidFill>
                      <a:schemeClr val="bg1"/>
                    </a:solidFill>
                    <a:latin typeface="+mn-ea"/>
                  </a:endParaRPr>
                </a:p>
              </p:txBody>
            </p:sp>
            <p:sp>
              <p:nvSpPr>
                <p:cNvPr id="148" name="正方形/長方形 147">
                  <a:extLst>
                    <a:ext uri="{FF2B5EF4-FFF2-40B4-BE49-F238E27FC236}">
                      <a16:creationId xmlns:a16="http://schemas.microsoft.com/office/drawing/2014/main" id="{09F4A81C-7627-7118-B398-3F5EA712B884}"/>
                    </a:ext>
                  </a:extLst>
                </p:cNvPr>
                <p:cNvSpPr/>
                <p:nvPr/>
              </p:nvSpPr>
              <p:spPr>
                <a:xfrm>
                  <a:off x="2205911"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ja-JP" altLang="en-US" sz="1600" dirty="0">
                      <a:solidFill>
                        <a:schemeClr val="bg1"/>
                      </a:solidFill>
                      <a:latin typeface="+mn-ea"/>
                    </a:rPr>
                    <a:t>そもそも</a:t>
                  </a:r>
                  <a:r>
                    <a:rPr lang="en-US" altLang="ja-JP" sz="1600" dirty="0">
                      <a:solidFill>
                        <a:schemeClr val="bg1"/>
                      </a:solidFill>
                      <a:latin typeface="+mn-ea"/>
                    </a:rPr>
                    <a:t>Business</a:t>
                  </a:r>
                  <a:r>
                    <a:rPr lang="ja-JP" altLang="en-US" sz="1600" dirty="0">
                      <a:solidFill>
                        <a:schemeClr val="bg1"/>
                      </a:solidFill>
                      <a:latin typeface="+mn-ea"/>
                    </a:rPr>
                    <a:t> </a:t>
                  </a:r>
                  <a:r>
                    <a:rPr lang="en-US" altLang="ja-JP" sz="1600" dirty="0">
                      <a:solidFill>
                        <a:schemeClr val="bg1"/>
                      </a:solidFill>
                      <a:latin typeface="+mn-ea"/>
                    </a:rPr>
                    <a:t>Jungle</a:t>
                  </a:r>
                  <a:r>
                    <a:rPr lang="ja-JP" altLang="en-US" sz="1600" dirty="0">
                      <a:solidFill>
                        <a:schemeClr val="bg1"/>
                      </a:solidFill>
                      <a:latin typeface="+mn-ea"/>
                    </a:rPr>
                    <a:t>って何者！？</a:t>
                  </a:r>
                </a:p>
              </p:txBody>
            </p:sp>
            <p:pic>
              <p:nvPicPr>
                <p:cNvPr id="159" name="図 158" descr="QR コード&#10;&#10;AI 生成コンテンツは誤りを含む可能性があります。">
                  <a:extLst>
                    <a:ext uri="{FF2B5EF4-FFF2-40B4-BE49-F238E27FC236}">
                      <a16:creationId xmlns:a16="http://schemas.microsoft.com/office/drawing/2014/main" id="{F87DBD82-2057-8CBA-8437-833F63BB608F}"/>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478766" y="4695534"/>
                  <a:ext cx="926725" cy="926725"/>
                </a:xfrm>
                <a:prstGeom prst="rect">
                  <a:avLst/>
                </a:prstGeom>
              </p:spPr>
            </p:pic>
          </p:grpSp>
          <p:grpSp>
            <p:nvGrpSpPr>
              <p:cNvPr id="5" name="グループ化 4">
                <a:extLst>
                  <a:ext uri="{FF2B5EF4-FFF2-40B4-BE49-F238E27FC236}">
                    <a16:creationId xmlns:a16="http://schemas.microsoft.com/office/drawing/2014/main" id="{56991C44-E270-610B-A21E-B8967A2944F9}"/>
                  </a:ext>
                </a:extLst>
              </p:cNvPr>
              <p:cNvGrpSpPr/>
              <p:nvPr/>
            </p:nvGrpSpPr>
            <p:grpSpPr>
              <a:xfrm>
                <a:off x="6640045" y="3705691"/>
                <a:ext cx="4201645" cy="2725122"/>
                <a:chOff x="6340033" y="3829560"/>
                <a:chExt cx="3819677" cy="2477384"/>
              </a:xfrm>
            </p:grpSpPr>
            <p:sp>
              <p:nvSpPr>
                <p:cNvPr id="140" name="正方形/長方形 139">
                  <a:extLst>
                    <a:ext uri="{FF2B5EF4-FFF2-40B4-BE49-F238E27FC236}">
                      <a16:creationId xmlns:a16="http://schemas.microsoft.com/office/drawing/2014/main" id="{23FF4B30-7963-19D1-FB88-7F7DC8CF553C}"/>
                    </a:ext>
                  </a:extLst>
                </p:cNvPr>
                <p:cNvSpPr/>
                <p:nvPr/>
              </p:nvSpPr>
              <p:spPr>
                <a:xfrm>
                  <a:off x="6513654"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お見積もり</a:t>
                  </a:r>
                  <a:r>
                    <a:rPr kumimoji="1" lang="en-US" altLang="ja-JP" sz="1600" b="1" dirty="0">
                      <a:solidFill>
                        <a:schemeClr val="bg1"/>
                      </a:solidFill>
                      <a:latin typeface="+mn-ea"/>
                    </a:rPr>
                    <a:t>/</a:t>
                  </a:r>
                  <a:r>
                    <a:rPr kumimoji="1" lang="ja-JP" altLang="en-US" sz="1600" b="1" dirty="0">
                      <a:solidFill>
                        <a:schemeClr val="bg1"/>
                      </a:solidFill>
                      <a:latin typeface="+mn-ea"/>
                    </a:rPr>
                    <a:t>サンプル作成を依頼する</a:t>
                  </a:r>
                </a:p>
              </p:txBody>
            </p:sp>
            <p:sp>
              <p:nvSpPr>
                <p:cNvPr id="141" name="正方形/長方形 140">
                  <a:extLst>
                    <a:ext uri="{FF2B5EF4-FFF2-40B4-BE49-F238E27FC236}">
                      <a16:creationId xmlns:a16="http://schemas.microsoft.com/office/drawing/2014/main" id="{B3CC0CE7-C408-0391-C899-FEA766621294}"/>
                    </a:ext>
                  </a:extLst>
                </p:cNvPr>
                <p:cNvSpPr/>
                <p:nvPr/>
              </p:nvSpPr>
              <p:spPr>
                <a:xfrm>
                  <a:off x="6340033"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9">
                        <a:extLst>
                          <a:ext uri="{A12FA001-AC4F-418D-AE19-62706E023703}">
                            <ahyp:hlinkClr xmlns:ahyp="http://schemas.microsoft.com/office/drawing/2018/hyperlinkcolor" val="tx"/>
                          </a:ext>
                        </a:extLst>
                      </a:hlinkClick>
                    </a:rPr>
                    <a:t>https://business-jungle.com/material/sample-material/</a:t>
                  </a:r>
                  <a:endParaRPr kumimoji="1" lang="ja-JP" altLang="en-US" sz="1600" dirty="0">
                    <a:solidFill>
                      <a:schemeClr val="bg1"/>
                    </a:solidFill>
                    <a:latin typeface="+mn-ea"/>
                  </a:endParaRPr>
                </a:p>
              </p:txBody>
            </p:sp>
            <p:sp>
              <p:nvSpPr>
                <p:cNvPr id="143" name="正方形/長方形 142">
                  <a:extLst>
                    <a:ext uri="{FF2B5EF4-FFF2-40B4-BE49-F238E27FC236}">
                      <a16:creationId xmlns:a16="http://schemas.microsoft.com/office/drawing/2014/main" id="{22372699-2132-0236-3DE2-EF49FC8BAE7D}"/>
                    </a:ext>
                  </a:extLst>
                </p:cNvPr>
                <p:cNvSpPr/>
                <p:nvPr/>
              </p:nvSpPr>
              <p:spPr>
                <a:xfrm>
                  <a:off x="6513654"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dirty="0">
                      <a:solidFill>
                        <a:schemeClr val="bg1"/>
                      </a:solidFill>
                      <a:latin typeface="+mn-ea"/>
                    </a:rPr>
                    <a:t>さて、価格と品質はどんな感じだい？</a:t>
                  </a:r>
                </a:p>
              </p:txBody>
            </p:sp>
            <p:pic>
              <p:nvPicPr>
                <p:cNvPr id="161" name="図 160" descr="QR コード&#10;&#10;AI 生成コンテンツは誤りを含む可能性があります。">
                  <a:extLst>
                    <a:ext uri="{FF2B5EF4-FFF2-40B4-BE49-F238E27FC236}">
                      <a16:creationId xmlns:a16="http://schemas.microsoft.com/office/drawing/2014/main" id="{60478842-1932-A701-EDAC-595D99B74EDF}"/>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786509" y="4693527"/>
                  <a:ext cx="926725" cy="926725"/>
                </a:xfrm>
                <a:prstGeom prst="rect">
                  <a:avLst/>
                </a:prstGeom>
              </p:spPr>
            </p:pic>
          </p:grpSp>
        </p:grpSp>
        <p:grpSp>
          <p:nvGrpSpPr>
            <p:cNvPr id="14" name="グループ化 13">
              <a:extLst>
                <a:ext uri="{FF2B5EF4-FFF2-40B4-BE49-F238E27FC236}">
                  <a16:creationId xmlns:a16="http://schemas.microsoft.com/office/drawing/2014/main" id="{C7767A64-5A6E-8ED5-5608-D87BD9F5AAAA}"/>
                </a:ext>
              </a:extLst>
            </p:cNvPr>
            <p:cNvGrpSpPr/>
            <p:nvPr/>
          </p:nvGrpSpPr>
          <p:grpSpPr>
            <a:xfrm>
              <a:off x="8178350" y="1173904"/>
              <a:ext cx="356050" cy="321002"/>
              <a:chOff x="8122417" y="1154643"/>
              <a:chExt cx="356050" cy="321002"/>
            </a:xfrm>
          </p:grpSpPr>
          <p:sp>
            <p:nvSpPr>
              <p:cNvPr id="10" name="涙形 9">
                <a:extLst>
                  <a:ext uri="{FF2B5EF4-FFF2-40B4-BE49-F238E27FC236}">
                    <a16:creationId xmlns:a16="http://schemas.microsoft.com/office/drawing/2014/main" id="{253AA95E-865E-11B3-DD22-BE39ADB11821}"/>
                  </a:ext>
                </a:extLst>
              </p:cNvPr>
              <p:cNvSpPr/>
              <p:nvPr/>
            </p:nvSpPr>
            <p:spPr>
              <a:xfrm rot="9900000">
                <a:off x="8122417" y="1154643"/>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涙形 11">
                <a:extLst>
                  <a:ext uri="{FF2B5EF4-FFF2-40B4-BE49-F238E27FC236}">
                    <a16:creationId xmlns:a16="http://schemas.microsoft.com/office/drawing/2014/main" id="{6BD6186C-CB0B-41CA-9821-56E7A3FEB289}"/>
                  </a:ext>
                </a:extLst>
              </p:cNvPr>
              <p:cNvSpPr/>
              <p:nvPr/>
            </p:nvSpPr>
            <p:spPr>
              <a:xfrm rot="11700000">
                <a:off x="8314004" y="1311182"/>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7977729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41C3E266D40784080AE7FC7FC3CF127" ma:contentTypeVersion="14" ma:contentTypeDescription="新しいドキュメントを作成します。" ma:contentTypeScope="" ma:versionID="75c7c3f1ea8c28eb2d2c96c6d94c3823">
  <xsd:schema xmlns:xsd="http://www.w3.org/2001/XMLSchema" xmlns:xs="http://www.w3.org/2001/XMLSchema" xmlns:p="http://schemas.microsoft.com/office/2006/metadata/properties" xmlns:ns2="ffd60cc4-70c0-4043-81e8-97be71ffa410" xmlns:ns3="1bf6ce71-f2af-4399-804e-8773bbe322f2" targetNamespace="http://schemas.microsoft.com/office/2006/metadata/properties" ma:root="true" ma:fieldsID="be19b96d4d9679c16e74a1bc78cf10a1" ns2:_="" ns3:_="">
    <xsd:import namespace="ffd60cc4-70c0-4043-81e8-97be71ffa410"/>
    <xsd:import namespace="1bf6ce71-f2af-4399-804e-8773bbe322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60cc4-70c0-4043-81e8-97be71ffa4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e11d2887-7d44-46f2-be60-af6bd70e5d5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f6ce71-f2af-4399-804e-8773bbe322f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ffa11d1-c12e-4afe-8e86-e16f823e0944}" ma:internalName="TaxCatchAll" ma:showField="CatchAllData" ma:web="1bf6ce71-f2af-4399-804e-8773bbe322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d60cc4-70c0-4043-81e8-97be71ffa410">
      <Terms xmlns="http://schemas.microsoft.com/office/infopath/2007/PartnerControls"/>
    </lcf76f155ced4ddcb4097134ff3c332f>
    <TaxCatchAll xmlns="1bf6ce71-f2af-4399-804e-8773bbe322f2" xsi:nil="true"/>
  </documentManagement>
</p:properties>
</file>

<file path=customXml/itemProps1.xml><?xml version="1.0" encoding="utf-8"?>
<ds:datastoreItem xmlns:ds="http://schemas.openxmlformats.org/officeDocument/2006/customXml" ds:itemID="{A3DA9FB9-6363-47BF-9C3B-90ACB0E8D22F}">
  <ds:schemaRefs>
    <ds:schemaRef ds:uri="http://schemas.microsoft.com/sharepoint/v3/contenttype/forms"/>
  </ds:schemaRefs>
</ds:datastoreItem>
</file>

<file path=customXml/itemProps2.xml><?xml version="1.0" encoding="utf-8"?>
<ds:datastoreItem xmlns:ds="http://schemas.openxmlformats.org/officeDocument/2006/customXml" ds:itemID="{6C6AE323-8390-4798-BEA5-4B6468D51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60cc4-70c0-4043-81e8-97be71ffa410"/>
    <ds:schemaRef ds:uri="1bf6ce71-f2af-4399-804e-8773bbe32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8FE269-A7A8-4206-9C41-5DE4916A6645}">
  <ds:schemaRefs>
    <ds:schemaRef ds:uri="http://schemas.microsoft.com/office/2006/metadata/properties"/>
    <ds:schemaRef ds:uri="http://schemas.microsoft.com/office/infopath/2007/PartnerControls"/>
    <ds:schemaRef ds:uri="ffd60cc4-70c0-4043-81e8-97be71ffa410"/>
    <ds:schemaRef ds:uri="1bf6ce71-f2af-4399-804e-8773bbe322f2"/>
  </ds:schemaRefs>
</ds:datastoreItem>
</file>

<file path=docProps/app.xml><?xml version="1.0" encoding="utf-8"?>
<Properties xmlns="http://schemas.openxmlformats.org/officeDocument/2006/extended-properties" xmlns:vt="http://schemas.openxmlformats.org/officeDocument/2006/docPropsVTypes">
  <TotalTime>2072</TotalTime>
  <Words>240</Words>
  <Application>Microsoft Office PowerPoint</Application>
  <PresentationFormat>ワイド画面</PresentationFormat>
  <Paragraphs>26</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游ゴシック</vt:lpstr>
      <vt:lpstr>游ゴシック Light</vt:lpstr>
      <vt:lpstr>游明朝</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松浦</dc:creator>
  <cp:lastModifiedBy>松浦</cp:lastModifiedBy>
  <cp:revision>16</cp:revision>
  <dcterms:created xsi:type="dcterms:W3CDTF">2026-02-02T01:58:36Z</dcterms:created>
  <dcterms:modified xsi:type="dcterms:W3CDTF">2026-02-24T04:15:44Z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0x010100C41C3E266D40784080AE7FC7FC3CF127</vt:lpwstr>
  </property>
  <property fmtid="{D5CDD505-2E9C-101B-9397-08002B2CF9AE}" pid="3" name="MediaServiceImageTags">
    <vt:lpwstr/>
  </property>
</Properties>
</file>