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3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CF8"/>
    <a:srgbClr val="FDF8ED"/>
    <a:srgbClr val="1924FF"/>
    <a:srgbClr val="F9F9F9"/>
    <a:srgbClr val="77BF3F"/>
    <a:srgbClr val="FAC60A"/>
    <a:srgbClr val="46CBE1"/>
    <a:srgbClr val="00D0A8"/>
    <a:srgbClr val="99FFCC"/>
    <a:srgbClr val="9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B1A702-70C8-4444-8A93-0CCDB60C9463}" v="553" dt="2026-02-24T02:51:46.9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4T04:14:11.952" v="23380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4T04:14:10.706" v="23379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4T00:06:39.601" v="20171" actId="14100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24T00:23:19.490" v="20676" actId="165"/>
          <ac:spMkLst>
            <pc:docMk/>
            <pc:sldMk cId="2861357872" sldId="6057"/>
            <ac:spMk id="3" creationId="{02CD3D44-49EB-AAE6-A76E-2BC177AF828C}"/>
          </ac:spMkLst>
        </pc:spChg>
        <pc:spChg chg="add mod ord">
          <ac:chgData name="松浦英宗" userId="9b03fd3a-662f-49ff-9af1-1b93cf7aab22" providerId="ADAL" clId="{56E9DFAE-DDAD-4FCA-8AED-56B2D15DB479}" dt="2026-02-24T00:21:55.602" v="20586" actId="207"/>
          <ac:spMkLst>
            <pc:docMk/>
            <pc:sldMk cId="2861357872" sldId="6057"/>
            <ac:spMk id="4" creationId="{CC3E243E-819E-35F9-A77A-CD0EC63FCD70}"/>
          </ac:spMkLst>
        </pc:spChg>
        <pc:spChg chg="add mod">
          <ac:chgData name="松浦英宗" userId="9b03fd3a-662f-49ff-9af1-1b93cf7aab22" providerId="ADAL" clId="{56E9DFAE-DDAD-4FCA-8AED-56B2D15DB479}" dt="2026-02-24T00:23:21.116" v="20677" actId="165"/>
          <ac:spMkLst>
            <pc:docMk/>
            <pc:sldMk cId="2861357872" sldId="6057"/>
            <ac:spMk id="5" creationId="{13BB2A7B-8BD3-A49A-B309-17B1F090E1F9}"/>
          </ac:spMkLst>
        </pc:spChg>
        <pc:spChg chg="add mod">
          <ac:chgData name="松浦英宗" userId="9b03fd3a-662f-49ff-9af1-1b93cf7aab22" providerId="ADAL" clId="{56E9DFAE-DDAD-4FCA-8AED-56B2D15DB479}" dt="2026-02-24T00:23:21.116" v="20677" actId="165"/>
          <ac:spMkLst>
            <pc:docMk/>
            <pc:sldMk cId="2861357872" sldId="6057"/>
            <ac:spMk id="6" creationId="{65A08078-4632-6223-5072-84418D75D060}"/>
          </ac:spMkLst>
        </pc:spChg>
        <pc:spChg chg="add mod">
          <ac:chgData name="松浦英宗" userId="9b03fd3a-662f-49ff-9af1-1b93cf7aab22" providerId="ADAL" clId="{56E9DFAE-DDAD-4FCA-8AED-56B2D15DB479}" dt="2026-02-24T00:12:52.690" v="20275" actId="571"/>
          <ac:spMkLst>
            <pc:docMk/>
            <pc:sldMk cId="2861357872" sldId="6057"/>
            <ac:spMk id="8" creationId="{756581C2-3BFB-C05B-4265-4DA487FBB35C}"/>
          </ac:spMkLst>
        </pc:spChg>
        <pc:spChg chg="mod">
          <ac:chgData name="松浦英宗" userId="9b03fd3a-662f-49ff-9af1-1b93cf7aab22" providerId="ADAL" clId="{56E9DFAE-DDAD-4FCA-8AED-56B2D15DB479}" dt="2026-02-24T00:12:52.690" v="20275" actId="571"/>
          <ac:spMkLst>
            <pc:docMk/>
            <pc:sldMk cId="2861357872" sldId="6057"/>
            <ac:spMk id="10" creationId="{52F0990A-AC51-BBDE-5DF5-988D96B11979}"/>
          </ac:spMkLst>
        </pc:spChg>
        <pc:spChg chg="mod">
          <ac:chgData name="松浦英宗" userId="9b03fd3a-662f-49ff-9af1-1b93cf7aab22" providerId="ADAL" clId="{56E9DFAE-DDAD-4FCA-8AED-56B2D15DB479}" dt="2026-02-24T00:12:52.690" v="20275" actId="571"/>
          <ac:spMkLst>
            <pc:docMk/>
            <pc:sldMk cId="2861357872" sldId="6057"/>
            <ac:spMk id="11" creationId="{FCC568DC-B285-96C1-F34D-84253E5E25CD}"/>
          </ac:spMkLst>
        </pc:spChg>
        <pc:spChg chg="mod">
          <ac:chgData name="松浦英宗" userId="9b03fd3a-662f-49ff-9af1-1b93cf7aab22" providerId="ADAL" clId="{56E9DFAE-DDAD-4FCA-8AED-56B2D15DB479}" dt="2026-02-24T00:23:21.116" v="20677" actId="165"/>
          <ac:spMkLst>
            <pc:docMk/>
            <pc:sldMk cId="2861357872" sldId="6057"/>
            <ac:spMk id="13" creationId="{70D6BF86-B855-1D51-3409-2522F65AB941}"/>
          </ac:spMkLst>
        </pc:spChg>
        <pc:spChg chg="mod">
          <ac:chgData name="松浦英宗" userId="9b03fd3a-662f-49ff-9af1-1b93cf7aab22" providerId="ADAL" clId="{56E9DFAE-DDAD-4FCA-8AED-56B2D15DB479}" dt="2026-02-24T00:23:21.116" v="20677" actId="165"/>
          <ac:spMkLst>
            <pc:docMk/>
            <pc:sldMk cId="2861357872" sldId="6057"/>
            <ac:spMk id="14" creationId="{618A518E-38C6-C803-6FDB-629FB65F27E3}"/>
          </ac:spMkLst>
        </pc:spChg>
        <pc:spChg chg="mod">
          <ac:chgData name="松浦英宗" userId="9b03fd3a-662f-49ff-9af1-1b93cf7aab22" providerId="ADAL" clId="{56E9DFAE-DDAD-4FCA-8AED-56B2D15DB479}" dt="2026-02-24T00:23:21.116" v="20677" actId="165"/>
          <ac:spMkLst>
            <pc:docMk/>
            <pc:sldMk cId="2861357872" sldId="6057"/>
            <ac:spMk id="16" creationId="{009CFB03-45F6-E9F1-43B4-3057CA06022A}"/>
          </ac:spMkLst>
        </pc:spChg>
        <pc:spChg chg="mod">
          <ac:chgData name="松浦英宗" userId="9b03fd3a-662f-49ff-9af1-1b93cf7aab22" providerId="ADAL" clId="{56E9DFAE-DDAD-4FCA-8AED-56B2D15DB479}" dt="2026-02-24T00:23:21.116" v="20677" actId="165"/>
          <ac:spMkLst>
            <pc:docMk/>
            <pc:sldMk cId="2861357872" sldId="6057"/>
            <ac:spMk id="17" creationId="{0507B4D2-8310-2C40-00E9-C44904AB1177}"/>
          </ac:spMkLst>
        </pc:spChg>
        <pc:spChg chg="add mod ord">
          <ac:chgData name="松浦英宗" userId="9b03fd3a-662f-49ff-9af1-1b93cf7aab22" providerId="ADAL" clId="{56E9DFAE-DDAD-4FCA-8AED-56B2D15DB479}" dt="2026-02-24T00:22:54.322" v="20661" actId="14100"/>
          <ac:spMkLst>
            <pc:docMk/>
            <pc:sldMk cId="2861357872" sldId="6057"/>
            <ac:spMk id="20" creationId="{CFD0AE29-2CF2-1D9B-D5C7-EB2447A04E63}"/>
          </ac:spMkLst>
        </pc:spChg>
        <pc:spChg chg="add mod ord topLvl">
          <ac:chgData name="松浦英宗" userId="9b03fd3a-662f-49ff-9af1-1b93cf7aab22" providerId="ADAL" clId="{56E9DFAE-DDAD-4FCA-8AED-56B2D15DB479}" dt="2026-02-24T00:23:34.858" v="20681" actId="113"/>
          <ac:spMkLst>
            <pc:docMk/>
            <pc:sldMk cId="2861357872" sldId="6057"/>
            <ac:spMk id="21" creationId="{383F1A14-985C-9440-316D-C29B845C9EE5}"/>
          </ac:spMkLst>
        </pc:spChg>
        <pc:spChg chg="add mod ord topLvl">
          <ac:chgData name="松浦英宗" userId="9b03fd3a-662f-49ff-9af1-1b93cf7aab22" providerId="ADAL" clId="{56E9DFAE-DDAD-4FCA-8AED-56B2D15DB479}" dt="2026-02-24T00:23:34.858" v="20681" actId="113"/>
          <ac:spMkLst>
            <pc:docMk/>
            <pc:sldMk cId="2861357872" sldId="6057"/>
            <ac:spMk id="22" creationId="{AF1165D4-7F3D-D7B2-548C-BAD8CC04E09B}"/>
          </ac:spMkLst>
        </pc:spChg>
        <pc:spChg chg="add mod ord topLvl">
          <ac:chgData name="松浦英宗" userId="9b03fd3a-662f-49ff-9af1-1b93cf7aab22" providerId="ADAL" clId="{56E9DFAE-DDAD-4FCA-8AED-56B2D15DB479}" dt="2026-02-24T00:23:34.858" v="20681" actId="113"/>
          <ac:spMkLst>
            <pc:docMk/>
            <pc:sldMk cId="2861357872" sldId="6057"/>
            <ac:spMk id="23" creationId="{4232615A-1352-0205-CE4E-F0CD88D3C17C}"/>
          </ac:spMkLst>
        </pc:spChg>
        <pc:spChg chg="add mod">
          <ac:chgData name="松浦英宗" userId="9b03fd3a-662f-49ff-9af1-1b93cf7aab22" providerId="ADAL" clId="{56E9DFAE-DDAD-4FCA-8AED-56B2D15DB479}" dt="2026-02-24T00:22:16.379" v="20604" actId="404"/>
          <ac:spMkLst>
            <pc:docMk/>
            <pc:sldMk cId="2861357872" sldId="6057"/>
            <ac:spMk id="24" creationId="{19D77A44-3FEE-050F-14E7-03B4FC81467D}"/>
          </ac:spMkLst>
        </pc:spChg>
        <pc:spChg chg="add mod">
          <ac:chgData name="松浦英宗" userId="9b03fd3a-662f-49ff-9af1-1b93cf7aab22" providerId="ADAL" clId="{56E9DFAE-DDAD-4FCA-8AED-56B2D15DB479}" dt="2026-02-24T00:22:16.379" v="20604" actId="404"/>
          <ac:spMkLst>
            <pc:docMk/>
            <pc:sldMk cId="2861357872" sldId="6057"/>
            <ac:spMk id="26" creationId="{D4864D64-EF3C-7F84-9088-28582095E9E4}"/>
          </ac:spMkLst>
        </pc:spChg>
        <pc:grpChg chg="add mod topLvl">
          <ac:chgData name="松浦英宗" userId="9b03fd3a-662f-49ff-9af1-1b93cf7aab22" providerId="ADAL" clId="{56E9DFAE-DDAD-4FCA-8AED-56B2D15DB479}" dt="2026-02-24T00:23:25.254" v="20679" actId="164"/>
          <ac:grpSpMkLst>
            <pc:docMk/>
            <pc:sldMk cId="2861357872" sldId="6057"/>
            <ac:grpSpMk id="7" creationId="{4FC22B7E-7211-D31C-9DB6-CD04B551FEF3}"/>
          </ac:grpSpMkLst>
        </pc:grpChg>
        <pc:grpChg chg="add mod">
          <ac:chgData name="松浦英宗" userId="9b03fd3a-662f-49ff-9af1-1b93cf7aab22" providerId="ADAL" clId="{56E9DFAE-DDAD-4FCA-8AED-56B2D15DB479}" dt="2026-02-24T00:12:52.690" v="20275" actId="571"/>
          <ac:grpSpMkLst>
            <pc:docMk/>
            <pc:sldMk cId="2861357872" sldId="6057"/>
            <ac:grpSpMk id="9" creationId="{A2D4CE3D-8E69-CB5A-2F56-86CC282E4240}"/>
          </ac:grpSpMkLst>
        </pc:grpChg>
        <pc:grpChg chg="add mod topLvl">
          <ac:chgData name="松浦英宗" userId="9b03fd3a-662f-49ff-9af1-1b93cf7aab22" providerId="ADAL" clId="{56E9DFAE-DDAD-4FCA-8AED-56B2D15DB479}" dt="2026-02-24T00:23:25.254" v="20679" actId="164"/>
          <ac:grpSpMkLst>
            <pc:docMk/>
            <pc:sldMk cId="2861357872" sldId="6057"/>
            <ac:grpSpMk id="12" creationId="{8B709BCD-B511-C768-E68E-5545DD7D5841}"/>
          </ac:grpSpMkLst>
        </pc:grpChg>
        <pc:grpChg chg="add mod topLvl">
          <ac:chgData name="松浦英宗" userId="9b03fd3a-662f-49ff-9af1-1b93cf7aab22" providerId="ADAL" clId="{56E9DFAE-DDAD-4FCA-8AED-56B2D15DB479}" dt="2026-02-24T00:23:25.254" v="20679" actId="164"/>
          <ac:grpSpMkLst>
            <pc:docMk/>
            <pc:sldMk cId="2861357872" sldId="6057"/>
            <ac:grpSpMk id="15" creationId="{9A40146C-EDCC-B7DD-2607-D0C44DA6F3EB}"/>
          </ac:grpSpMkLst>
        </pc:grpChg>
        <pc:grpChg chg="add del mod">
          <ac:chgData name="松浦英宗" userId="9b03fd3a-662f-49ff-9af1-1b93cf7aab22" providerId="ADAL" clId="{56E9DFAE-DDAD-4FCA-8AED-56B2D15DB479}" dt="2026-02-24T00:14:53.969" v="20312" actId="165"/>
          <ac:grpSpMkLst>
            <pc:docMk/>
            <pc:sldMk cId="2861357872" sldId="6057"/>
            <ac:grpSpMk id="18" creationId="{90EC8A5F-4812-E0BE-E609-E30DEE582683}"/>
          </ac:grpSpMkLst>
        </pc:grpChg>
        <pc:grpChg chg="add del mod topLvl">
          <ac:chgData name="松浦英宗" userId="9b03fd3a-662f-49ff-9af1-1b93cf7aab22" providerId="ADAL" clId="{56E9DFAE-DDAD-4FCA-8AED-56B2D15DB479}" dt="2026-02-24T00:23:21.116" v="20677" actId="165"/>
          <ac:grpSpMkLst>
            <pc:docMk/>
            <pc:sldMk cId="2861357872" sldId="6057"/>
            <ac:grpSpMk id="19" creationId="{0E33D882-9A3A-23B4-CA5C-4CE35CD0B3A6}"/>
          </ac:grpSpMkLst>
        </pc:grpChg>
        <pc:grpChg chg="add del mod">
          <ac:chgData name="松浦英宗" userId="9b03fd3a-662f-49ff-9af1-1b93cf7aab22" providerId="ADAL" clId="{56E9DFAE-DDAD-4FCA-8AED-56B2D15DB479}" dt="2026-02-24T00:19:02.863" v="20418" actId="165"/>
          <ac:grpSpMkLst>
            <pc:docMk/>
            <pc:sldMk cId="2861357872" sldId="6057"/>
            <ac:grpSpMk id="25" creationId="{E2385B64-BC76-6E31-7837-804A82809692}"/>
          </ac:grpSpMkLst>
        </pc:grpChg>
        <pc:grpChg chg="add mod ord">
          <ac:chgData name="松浦英宗" userId="9b03fd3a-662f-49ff-9af1-1b93cf7aab22" providerId="ADAL" clId="{56E9DFAE-DDAD-4FCA-8AED-56B2D15DB479}" dt="2026-02-24T00:19:55.801" v="20435" actId="164"/>
          <ac:grpSpMkLst>
            <pc:docMk/>
            <pc:sldMk cId="2861357872" sldId="6057"/>
            <ac:grpSpMk id="27" creationId="{57F25404-9962-74AB-A254-C11A383BA150}"/>
          </ac:grpSpMkLst>
        </pc:grpChg>
        <pc:grpChg chg="add mod">
          <ac:chgData name="松浦英宗" userId="9b03fd3a-662f-49ff-9af1-1b93cf7aab22" providerId="ADAL" clId="{56E9DFAE-DDAD-4FCA-8AED-56B2D15DB479}" dt="2026-02-24T00:21:30.072" v="20511" actId="1038"/>
          <ac:grpSpMkLst>
            <pc:docMk/>
            <pc:sldMk cId="2861357872" sldId="6057"/>
            <ac:grpSpMk id="28" creationId="{BDDC82F6-39E5-5A27-9E1B-63E96DAE0569}"/>
          </ac:grpSpMkLst>
        </pc:grpChg>
        <pc:grpChg chg="add del mod">
          <ac:chgData name="松浦英宗" userId="9b03fd3a-662f-49ff-9af1-1b93cf7aab22" providerId="ADAL" clId="{56E9DFAE-DDAD-4FCA-8AED-56B2D15DB479}" dt="2026-02-24T00:23:19.490" v="20676" actId="165"/>
          <ac:grpSpMkLst>
            <pc:docMk/>
            <pc:sldMk cId="2861357872" sldId="6057"/>
            <ac:grpSpMk id="29" creationId="{4A37B5DC-58F7-947F-FDBE-20F09BDF297F}"/>
          </ac:grpSpMkLst>
        </pc:grpChg>
        <pc:grpChg chg="add mod">
          <ac:chgData name="松浦英宗" userId="9b03fd3a-662f-49ff-9af1-1b93cf7aab22" providerId="ADAL" clId="{56E9DFAE-DDAD-4FCA-8AED-56B2D15DB479}" dt="2026-02-24T00:47:14.138" v="21027" actId="14100"/>
          <ac:grpSpMkLst>
            <pc:docMk/>
            <pc:sldMk cId="2861357872" sldId="6057"/>
            <ac:grpSpMk id="30" creationId="{7950D7CF-980E-4FBC-385E-1A5CBE520AE6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24T04:14:10.706" v="23379" actId="47"/>
        <pc:sldMkLst>
          <pc:docMk/>
          <pc:sldMk cId="1422133970" sldId="6058"/>
        </pc:sldMkLst>
        <pc:spChg chg="mod">
          <ac:chgData name="松浦英宗" userId="9b03fd3a-662f-49ff-9af1-1b93cf7aab22" providerId="ADAL" clId="{56E9DFAE-DDAD-4FCA-8AED-56B2D15DB479}" dt="2026-02-24T00:29:08.905" v="20792" actId="404"/>
          <ac:spMkLst>
            <pc:docMk/>
            <pc:sldMk cId="1422133970" sldId="6058"/>
            <ac:spMk id="2" creationId="{F0B4ED0C-1AD3-9498-23FA-0AB7A69A9E62}"/>
          </ac:spMkLst>
        </pc:spChg>
        <pc:spChg chg="mod">
          <ac:chgData name="松浦英宗" userId="9b03fd3a-662f-49ff-9af1-1b93cf7aab22" providerId="ADAL" clId="{56E9DFAE-DDAD-4FCA-8AED-56B2D15DB479}" dt="2026-02-24T00:29:40.488" v="20808" actId="1037"/>
          <ac:spMkLst>
            <pc:docMk/>
            <pc:sldMk cId="1422133970" sldId="6058"/>
            <ac:spMk id="3" creationId="{5540F469-C38E-A8B1-1CA9-D88112532DC7}"/>
          </ac:spMkLst>
        </pc:spChg>
        <pc:spChg chg="add mod ord">
          <ac:chgData name="松浦英宗" userId="9b03fd3a-662f-49ff-9af1-1b93cf7aab22" providerId="ADAL" clId="{56E9DFAE-DDAD-4FCA-8AED-56B2D15DB479}" dt="2026-02-24T00:27:05.554" v="20743" actId="12789"/>
          <ac:spMkLst>
            <pc:docMk/>
            <pc:sldMk cId="1422133970" sldId="6058"/>
            <ac:spMk id="4" creationId="{7065FC67-9699-FE13-31D5-AB0316D90A30}"/>
          </ac:spMkLst>
        </pc:spChg>
        <pc:spChg chg="add mod">
          <ac:chgData name="松浦英宗" userId="9b03fd3a-662f-49ff-9af1-1b93cf7aab22" providerId="ADAL" clId="{56E9DFAE-DDAD-4FCA-8AED-56B2D15DB479}" dt="2026-02-24T00:28:51.901" v="20787" actId="404"/>
          <ac:spMkLst>
            <pc:docMk/>
            <pc:sldMk cId="1422133970" sldId="6058"/>
            <ac:spMk id="5" creationId="{25889556-8150-EF2A-AAD0-66AA2C67BDFA}"/>
          </ac:spMkLst>
        </pc:spChg>
        <pc:grpChg chg="add mod">
          <ac:chgData name="松浦英宗" userId="9b03fd3a-662f-49ff-9af1-1b93cf7aab22" providerId="ADAL" clId="{56E9DFAE-DDAD-4FCA-8AED-56B2D15DB479}" dt="2026-02-24T00:29:12.360" v="20793" actId="14100"/>
          <ac:grpSpMkLst>
            <pc:docMk/>
            <pc:sldMk cId="1422133970" sldId="6058"/>
            <ac:grpSpMk id="6" creationId="{68E8C924-1F2D-B56B-7176-4F074D5010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4T04:14:10.706" v="23379" actId="47"/>
        <pc:sldMkLst>
          <pc:docMk/>
          <pc:sldMk cId="3748860126" sldId="6059"/>
        </pc:sldMkLst>
        <pc:spChg chg="mod">
          <ac:chgData name="松浦英宗" userId="9b03fd3a-662f-49ff-9af1-1b93cf7aab22" providerId="ADAL" clId="{56E9DFAE-DDAD-4FCA-8AED-56B2D15DB479}" dt="2026-02-24T00:42:26.969" v="21022" actId="164"/>
          <ac:spMkLst>
            <pc:docMk/>
            <pc:sldMk cId="3748860126" sldId="6059"/>
            <ac:spMk id="2" creationId="{6CBB427A-6D55-0435-C279-8C5882F94C5C}"/>
          </ac:spMkLst>
        </pc:spChg>
        <pc:spChg chg="mod">
          <ac:chgData name="松浦英宗" userId="9b03fd3a-662f-49ff-9af1-1b93cf7aab22" providerId="ADAL" clId="{56E9DFAE-DDAD-4FCA-8AED-56B2D15DB479}" dt="2026-02-24T00:42:26.969" v="21022" actId="164"/>
          <ac:spMkLst>
            <pc:docMk/>
            <pc:sldMk cId="3748860126" sldId="6059"/>
            <ac:spMk id="3" creationId="{E979CD26-8388-42D2-1EA5-3DC683E16B6B}"/>
          </ac:spMkLst>
        </pc:spChg>
        <pc:spChg chg="add mod topLvl">
          <ac:chgData name="松浦英宗" userId="9b03fd3a-662f-49ff-9af1-1b93cf7aab22" providerId="ADAL" clId="{56E9DFAE-DDAD-4FCA-8AED-56B2D15DB479}" dt="2026-02-24T00:42:19.568" v="21011" actId="1036"/>
          <ac:spMkLst>
            <pc:docMk/>
            <pc:sldMk cId="3748860126" sldId="6059"/>
            <ac:spMk id="4" creationId="{0A3CD728-C7DE-0497-D25B-89D6C572C282}"/>
          </ac:spMkLst>
        </pc:spChg>
        <pc:spChg chg="add mod topLvl">
          <ac:chgData name="松浦英宗" userId="9b03fd3a-662f-49ff-9af1-1b93cf7aab22" providerId="ADAL" clId="{56E9DFAE-DDAD-4FCA-8AED-56B2D15DB479}" dt="2026-02-24T00:41:40.455" v="20982" actId="1036"/>
          <ac:spMkLst>
            <pc:docMk/>
            <pc:sldMk cId="3748860126" sldId="6059"/>
            <ac:spMk id="5" creationId="{CAF28DF9-C6F1-5AB0-05EF-6B9A0DECC9CD}"/>
          </ac:spMkLst>
        </pc:spChg>
        <pc:spChg chg="mod topLvl">
          <ac:chgData name="松浦英宗" userId="9b03fd3a-662f-49ff-9af1-1b93cf7aab22" providerId="ADAL" clId="{56E9DFAE-DDAD-4FCA-8AED-56B2D15DB479}" dt="2026-02-24T00:42:19.568" v="21011" actId="1036"/>
          <ac:spMkLst>
            <pc:docMk/>
            <pc:sldMk cId="3748860126" sldId="6059"/>
            <ac:spMk id="8" creationId="{11BBF97B-6A1A-ED60-B8BA-1D3FDA08081B}"/>
          </ac:spMkLst>
        </pc:spChg>
        <pc:spChg chg="mod topLvl">
          <ac:chgData name="松浦英宗" userId="9b03fd3a-662f-49ff-9af1-1b93cf7aab22" providerId="ADAL" clId="{56E9DFAE-DDAD-4FCA-8AED-56B2D15DB479}" dt="2026-02-24T00:41:40.455" v="20982" actId="1036"/>
          <ac:spMkLst>
            <pc:docMk/>
            <pc:sldMk cId="3748860126" sldId="6059"/>
            <ac:spMk id="9" creationId="{E3064B42-0D79-DA7B-952E-EB1231C427EC}"/>
          </ac:spMkLst>
        </pc:spChg>
        <pc:spChg chg="mod topLvl">
          <ac:chgData name="松浦英宗" userId="9b03fd3a-662f-49ff-9af1-1b93cf7aab22" providerId="ADAL" clId="{56E9DFAE-DDAD-4FCA-8AED-56B2D15DB479}" dt="2026-02-24T00:42:19.568" v="21011" actId="1036"/>
          <ac:spMkLst>
            <pc:docMk/>
            <pc:sldMk cId="3748860126" sldId="6059"/>
            <ac:spMk id="11" creationId="{4612154F-DA70-F598-36D1-70D602506F82}"/>
          </ac:spMkLst>
        </pc:spChg>
        <pc:spChg chg="mod topLvl">
          <ac:chgData name="松浦英宗" userId="9b03fd3a-662f-49ff-9af1-1b93cf7aab22" providerId="ADAL" clId="{56E9DFAE-DDAD-4FCA-8AED-56B2D15DB479}" dt="2026-02-24T00:41:40.455" v="20982" actId="1036"/>
          <ac:spMkLst>
            <pc:docMk/>
            <pc:sldMk cId="3748860126" sldId="6059"/>
            <ac:spMk id="12" creationId="{4CBBD810-2746-E1B0-DEE4-97866F276F91}"/>
          </ac:spMkLst>
        </pc:spChg>
        <pc:spChg chg="add del mod ord">
          <ac:chgData name="松浦英宗" userId="9b03fd3a-662f-49ff-9af1-1b93cf7aab22" providerId="ADAL" clId="{56E9DFAE-DDAD-4FCA-8AED-56B2D15DB479}" dt="2026-02-24T00:42:42.705" v="21026" actId="478"/>
          <ac:spMkLst>
            <pc:docMk/>
            <pc:sldMk cId="3748860126" sldId="6059"/>
            <ac:spMk id="18" creationId="{73630E43-02BA-C162-6210-399D726ACF47}"/>
          </ac:spMkLst>
        </pc:spChg>
        <pc:grpChg chg="add del mod">
          <ac:chgData name="松浦英宗" userId="9b03fd3a-662f-49ff-9af1-1b93cf7aab22" providerId="ADAL" clId="{56E9DFAE-DDAD-4FCA-8AED-56B2D15DB479}" dt="2026-02-24T00:40:32.966" v="20933" actId="165"/>
          <ac:grpSpMkLst>
            <pc:docMk/>
            <pc:sldMk cId="3748860126" sldId="6059"/>
            <ac:grpSpMk id="6" creationId="{2540C973-F6FE-373C-E30B-8AECAA56C784}"/>
          </ac:grpSpMkLst>
        </pc:grpChg>
        <pc:grpChg chg="add del mod">
          <ac:chgData name="松浦英宗" userId="9b03fd3a-662f-49ff-9af1-1b93cf7aab22" providerId="ADAL" clId="{56E9DFAE-DDAD-4FCA-8AED-56B2D15DB479}" dt="2026-02-24T00:40:32.966" v="20933" actId="165"/>
          <ac:grpSpMkLst>
            <pc:docMk/>
            <pc:sldMk cId="3748860126" sldId="6059"/>
            <ac:grpSpMk id="7" creationId="{7108B10C-F221-64D7-816C-CD400B5F9E41}"/>
          </ac:grpSpMkLst>
        </pc:grpChg>
        <pc:grpChg chg="add del mod">
          <ac:chgData name="松浦英宗" userId="9b03fd3a-662f-49ff-9af1-1b93cf7aab22" providerId="ADAL" clId="{56E9DFAE-DDAD-4FCA-8AED-56B2D15DB479}" dt="2026-02-24T00:40:32.966" v="20933" actId="165"/>
          <ac:grpSpMkLst>
            <pc:docMk/>
            <pc:sldMk cId="3748860126" sldId="6059"/>
            <ac:grpSpMk id="10" creationId="{DFC11723-FFBB-C04B-2D67-36C35625F6DE}"/>
          </ac:grpSpMkLst>
        </pc:grpChg>
        <pc:grpChg chg="add mod">
          <ac:chgData name="松浦英宗" userId="9b03fd3a-662f-49ff-9af1-1b93cf7aab22" providerId="ADAL" clId="{56E9DFAE-DDAD-4FCA-8AED-56B2D15DB479}" dt="2026-02-24T00:42:26.969" v="21022" actId="164"/>
          <ac:grpSpMkLst>
            <pc:docMk/>
            <pc:sldMk cId="3748860126" sldId="6059"/>
            <ac:grpSpMk id="17" creationId="{54D4F7CE-44E2-F878-F069-FA1F6006E3B9}"/>
          </ac:grpSpMkLst>
        </pc:grpChg>
        <pc:picChg chg="add del">
          <ac:chgData name="松浦英宗" userId="9b03fd3a-662f-49ff-9af1-1b93cf7aab22" providerId="ADAL" clId="{56E9DFAE-DDAD-4FCA-8AED-56B2D15DB479}" dt="2026-02-24T00:39:33.138" v="20910" actId="478"/>
          <ac:picMkLst>
            <pc:docMk/>
            <pc:sldMk cId="3748860126" sldId="6059"/>
            <ac:picMk id="14" creationId="{346D1D0F-BD32-7E92-8214-6E8FD9A5184A}"/>
          </ac:picMkLst>
        </pc:picChg>
        <pc:picChg chg="add del mod">
          <ac:chgData name="松浦英宗" userId="9b03fd3a-662f-49ff-9af1-1b93cf7aab22" providerId="ADAL" clId="{56E9DFAE-DDAD-4FCA-8AED-56B2D15DB479}" dt="2026-02-24T00:40:14.520" v="20924" actId="22"/>
          <ac:picMkLst>
            <pc:docMk/>
            <pc:sldMk cId="3748860126" sldId="6059"/>
            <ac:picMk id="16" creationId="{FB14DAEA-5C81-20F1-FB3E-C6E001948992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24T04:14:10.706" v="23379" actId="47"/>
        <pc:sldMkLst>
          <pc:docMk/>
          <pc:sldMk cId="1001549701" sldId="6060"/>
        </pc:sldMkLst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3" creationId="{76B40F91-EA23-C0F2-D597-B38DD48CC181}"/>
          </ac:spMkLst>
        </pc:spChg>
        <pc:spChg chg="add mod">
          <ac:chgData name="松浦英宗" userId="9b03fd3a-662f-49ff-9af1-1b93cf7aab22" providerId="ADAL" clId="{56E9DFAE-DDAD-4FCA-8AED-56B2D15DB479}" dt="2026-02-24T00:58:46.535" v="21380" actId="14100"/>
          <ac:spMkLst>
            <pc:docMk/>
            <pc:sldMk cId="1001549701" sldId="6060"/>
            <ac:spMk id="4" creationId="{BDD6E8EF-2A76-7007-A623-504E73A17685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9" creationId="{2871731F-0631-9E7B-EF02-85110520FD82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10" creationId="{8DD073C3-5691-DB5E-2BDA-25A3B831E3E1}"/>
          </ac:spMkLst>
        </pc:spChg>
        <pc:spChg chg="mod">
          <ac:chgData name="松浦英宗" userId="9b03fd3a-662f-49ff-9af1-1b93cf7aab22" providerId="ADAL" clId="{56E9DFAE-DDAD-4FCA-8AED-56B2D15DB479}" dt="2026-02-24T00:50:16.306" v="21077" actId="571"/>
          <ac:spMkLst>
            <pc:docMk/>
            <pc:sldMk cId="1001549701" sldId="6060"/>
            <ac:spMk id="13" creationId="{B1132A53-EA0A-B2E9-C385-57EBC5E1701F}"/>
          </ac:spMkLst>
        </pc:spChg>
        <pc:spChg chg="mod">
          <ac:chgData name="松浦英宗" userId="9b03fd3a-662f-49ff-9af1-1b93cf7aab22" providerId="ADAL" clId="{56E9DFAE-DDAD-4FCA-8AED-56B2D15DB479}" dt="2026-02-24T00:50:16.306" v="21077" actId="571"/>
          <ac:spMkLst>
            <pc:docMk/>
            <pc:sldMk cId="1001549701" sldId="6060"/>
            <ac:spMk id="14" creationId="{C59656AC-CEA6-6C3C-B061-3EC119FAC155}"/>
          </ac:spMkLst>
        </pc:spChg>
        <pc:spChg chg="mod topLvl">
          <ac:chgData name="松浦英宗" userId="9b03fd3a-662f-49ff-9af1-1b93cf7aab22" providerId="ADAL" clId="{56E9DFAE-DDAD-4FCA-8AED-56B2D15DB479}" dt="2026-02-24T01:01:09.640" v="21422" actId="165"/>
          <ac:spMkLst>
            <pc:docMk/>
            <pc:sldMk cId="1001549701" sldId="6060"/>
            <ac:spMk id="17" creationId="{B39CBC18-DB02-F83C-0E57-CB9A99C82FE3}"/>
          </ac:spMkLst>
        </pc:spChg>
        <pc:spChg chg="mod">
          <ac:chgData name="松浦英宗" userId="9b03fd3a-662f-49ff-9af1-1b93cf7aab22" providerId="ADAL" clId="{56E9DFAE-DDAD-4FCA-8AED-56B2D15DB479}" dt="2026-02-24T00:58:46.535" v="21380" actId="14100"/>
          <ac:spMkLst>
            <pc:docMk/>
            <pc:sldMk cId="1001549701" sldId="6060"/>
            <ac:spMk id="18" creationId="{9C110D2F-3120-1F57-2EED-3EF11E1DD6F4}"/>
          </ac:spMkLst>
        </pc:spChg>
        <pc:spChg chg="mod topLvl">
          <ac:chgData name="松浦英宗" userId="9b03fd3a-662f-49ff-9af1-1b93cf7aab22" providerId="ADAL" clId="{56E9DFAE-DDAD-4FCA-8AED-56B2D15DB479}" dt="2026-02-24T01:01:27.019" v="21435" actId="6549"/>
          <ac:spMkLst>
            <pc:docMk/>
            <pc:sldMk cId="1001549701" sldId="6060"/>
            <ac:spMk id="21" creationId="{9C9C137A-DA58-9098-B97A-DFE5A727F4B3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22" creationId="{13B01C86-2C9E-9C17-B692-8A4BD06092B6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25" creationId="{063C0052-4D8F-D969-8320-CF2EFBD3FB1B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26" creationId="{6791C76B-26B0-0C2F-CB7A-9E07501A541B}"/>
          </ac:spMkLst>
        </pc:spChg>
        <pc:spChg chg="mod topLvl">
          <ac:chgData name="松浦英宗" userId="9b03fd3a-662f-49ff-9af1-1b93cf7aab22" providerId="ADAL" clId="{56E9DFAE-DDAD-4FCA-8AED-56B2D15DB479}" dt="2026-02-24T01:01:31.011" v="21438" actId="6549"/>
          <ac:spMkLst>
            <pc:docMk/>
            <pc:sldMk cId="1001549701" sldId="6060"/>
            <ac:spMk id="29" creationId="{2C1A393B-5458-C43E-72E7-068281AA1D0E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30" creationId="{E17FDC86-5D05-4B31-B563-F7839A6D87EF}"/>
          </ac:spMkLst>
        </pc:spChg>
        <pc:spChg chg="mod topLvl">
          <ac:chgData name="松浦英宗" userId="9b03fd3a-662f-49ff-9af1-1b93cf7aab22" providerId="ADAL" clId="{56E9DFAE-DDAD-4FCA-8AED-56B2D15DB479}" dt="2026-02-24T01:01:33.772" v="21441" actId="6549"/>
          <ac:spMkLst>
            <pc:docMk/>
            <pc:sldMk cId="1001549701" sldId="6060"/>
            <ac:spMk id="33" creationId="{A7C594E3-2B15-B558-7942-4D14C6E1C883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34" creationId="{C3D8A2B1-1845-D334-C748-5A57FC39E5F8}"/>
          </ac:spMkLst>
        </pc:s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5" creationId="{AC9A9545-BE89-F01E-17A1-71734BC51479}"/>
          </ac:grpSpMkLst>
        </pc:gr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8" creationId="{E5E32C44-50F6-72DE-40D9-AA6364C07A65}"/>
          </ac:grpSpMkLst>
        </pc:grpChg>
        <pc:grpChg chg="add del mod">
          <ac:chgData name="松浦英宗" userId="9b03fd3a-662f-49ff-9af1-1b93cf7aab22" providerId="ADAL" clId="{56E9DFAE-DDAD-4FCA-8AED-56B2D15DB479}" dt="2026-02-24T00:50:16.658" v="21078" actId="478"/>
          <ac:grpSpMkLst>
            <pc:docMk/>
            <pc:sldMk cId="1001549701" sldId="6060"/>
            <ac:grpSpMk id="12" creationId="{223FA273-8D2E-D3A3-4BF7-AA185DA76335}"/>
          </ac:grpSpMkLst>
        </pc:gr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16" creationId="{58D99DF8-9861-73B3-4025-093B77BF503E}"/>
          </ac:grpSpMkLst>
        </pc:gr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20" creationId="{F7DC78E7-51D5-C88E-A4B6-5B1C2328203C}"/>
          </ac:grpSpMkLst>
        </pc:gr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24" creationId="{FEFFD045-0D58-9B23-1AD8-B15AA22A5ED2}"/>
          </ac:grpSpMkLst>
        </pc:gr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28" creationId="{8D910C09-B3A7-FD2D-084E-DDA232A77AE5}"/>
          </ac:grpSpMkLst>
        </pc:gr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32" creationId="{7AF310D8-6838-27AA-7C40-8F2B6703EBC6}"/>
          </ac:grpSpMkLst>
        </pc:grpChg>
        <pc:grpChg chg="add mod">
          <ac:chgData name="松浦英宗" userId="9b03fd3a-662f-49ff-9af1-1b93cf7aab22" providerId="ADAL" clId="{56E9DFAE-DDAD-4FCA-8AED-56B2D15DB479}" dt="2026-02-24T00:57:59.764" v="21372" actId="164"/>
          <ac:grpSpMkLst>
            <pc:docMk/>
            <pc:sldMk cId="1001549701" sldId="6060"/>
            <ac:grpSpMk id="36" creationId="{1C4120D5-0D05-78D7-7779-666CB8B2E605}"/>
          </ac:grpSpMkLst>
        </pc:grpChg>
        <pc:grpChg chg="add mod">
          <ac:chgData name="松浦英宗" userId="9b03fd3a-662f-49ff-9af1-1b93cf7aab22" providerId="ADAL" clId="{56E9DFAE-DDAD-4FCA-8AED-56B2D15DB479}" dt="2026-02-24T00:58:23.296" v="21377" actId="164"/>
          <ac:grpSpMkLst>
            <pc:docMk/>
            <pc:sldMk cId="1001549701" sldId="6060"/>
            <ac:grpSpMk id="37" creationId="{DCA7F112-268D-F273-60F0-8CFC18C5549C}"/>
          </ac:grpSpMkLst>
        </pc:grpChg>
        <pc:grpChg chg="add mod">
          <ac:chgData name="松浦英宗" userId="9b03fd3a-662f-49ff-9af1-1b93cf7aab22" providerId="ADAL" clId="{56E9DFAE-DDAD-4FCA-8AED-56B2D15DB479}" dt="2026-02-24T01:00:39.731" v="21415" actId="1036"/>
          <ac:grpSpMkLst>
            <pc:docMk/>
            <pc:sldMk cId="1001549701" sldId="6060"/>
            <ac:grpSpMk id="38" creationId="{A8911F57-9BE2-E8E9-B357-DA552FC7F1F4}"/>
          </ac:grpSpMkLst>
        </pc:grpChg>
        <pc:grpChg chg="add del mod">
          <ac:chgData name="松浦英宗" userId="9b03fd3a-662f-49ff-9af1-1b93cf7aab22" providerId="ADAL" clId="{56E9DFAE-DDAD-4FCA-8AED-56B2D15DB479}" dt="2026-02-24T01:01:09.640" v="21422" actId="165"/>
          <ac:grpSpMkLst>
            <pc:docMk/>
            <pc:sldMk cId="1001549701" sldId="6060"/>
            <ac:grpSpMk id="39" creationId="{5E8C0E9C-4108-ED02-0B5F-1665E4F1645A}"/>
          </ac:grpSpMkLst>
        </pc:grpChg>
        <pc:grpChg chg="add mod">
          <ac:chgData name="松浦英宗" userId="9b03fd3a-662f-49ff-9af1-1b93cf7aab22" providerId="ADAL" clId="{56E9DFAE-DDAD-4FCA-8AED-56B2D15DB479}" dt="2026-02-24T01:01:06.873" v="21421" actId="14100"/>
          <ac:grpSpMkLst>
            <pc:docMk/>
            <pc:sldMk cId="1001549701" sldId="6060"/>
            <ac:grpSpMk id="40" creationId="{2B2828C3-F97D-4E11-495E-7DAC358D3E9E}"/>
          </ac:grpSpMkLst>
        </pc:grpChg>
        <pc:grpChg chg="mod ord">
          <ac:chgData name="松浦英宗" userId="9b03fd3a-662f-49ff-9af1-1b93cf7aab22" providerId="ADAL" clId="{56E9DFAE-DDAD-4FCA-8AED-56B2D15DB479}" dt="2026-02-24T01:07:14.310" v="21465" actId="166"/>
          <ac:grpSpMkLst>
            <pc:docMk/>
            <pc:sldMk cId="1001549701" sldId="6060"/>
            <ac:grpSpMk id="41" creationId="{59DE16F4-989B-EA56-9FEB-D116D7895A9B}"/>
          </ac:grpSpMkLst>
        </pc:grpChg>
        <pc:picChg chg="add del mod">
          <ac:chgData name="松浦英宗" userId="9b03fd3a-662f-49ff-9af1-1b93cf7aab22" providerId="ADAL" clId="{56E9DFAE-DDAD-4FCA-8AED-56B2D15DB479}" dt="2026-02-24T01:08:20.973" v="21488" actId="478"/>
          <ac:picMkLst>
            <pc:docMk/>
            <pc:sldMk cId="1001549701" sldId="6060"/>
            <ac:picMk id="43" creationId="{4FED9098-10E4-69BF-1A20-2777030F1D2E}"/>
          </ac:picMkLst>
        </pc:picChg>
        <pc:picChg chg="add mod modCrop">
          <ac:chgData name="松浦英宗" userId="9b03fd3a-662f-49ff-9af1-1b93cf7aab22" providerId="ADAL" clId="{56E9DFAE-DDAD-4FCA-8AED-56B2D15DB479}" dt="2026-02-24T01:12:07.269" v="21501" actId="1037"/>
          <ac:picMkLst>
            <pc:docMk/>
            <pc:sldMk cId="1001549701" sldId="6060"/>
            <ac:picMk id="45" creationId="{20874EB0-7B72-F467-A2E9-8E6E2A093517}"/>
          </ac:picMkLst>
        </pc:picChg>
        <pc:cxnChg chg="add mod">
          <ac:chgData name="松浦英宗" userId="9b03fd3a-662f-49ff-9af1-1b93cf7aab22" providerId="ADAL" clId="{56E9DFAE-DDAD-4FCA-8AED-56B2D15DB479}" dt="2026-02-24T01:01:02.667" v="21420" actId="164"/>
          <ac:cxnSpMkLst>
            <pc:docMk/>
            <pc:sldMk cId="1001549701" sldId="6060"/>
            <ac:cxnSpMk id="6" creationId="{043A8ED8-3747-26EA-28F0-C189F77F9905}"/>
          </ac:cxnSpMkLst>
        </pc:cxnChg>
        <pc:cxnChg chg="add mod">
          <ac:chgData name="松浦英宗" userId="9b03fd3a-662f-49ff-9af1-1b93cf7aab22" providerId="ADAL" clId="{56E9DFAE-DDAD-4FCA-8AED-56B2D15DB479}" dt="2026-02-24T01:01:02.667" v="21420" actId="164"/>
          <ac:cxnSpMkLst>
            <pc:docMk/>
            <pc:sldMk cId="1001549701" sldId="6060"/>
            <ac:cxnSpMk id="11" creationId="{A7A6705D-0019-723B-A653-045955EA0696}"/>
          </ac:cxnSpMkLst>
        </pc:cxnChg>
        <pc:cxnChg chg="add del mod">
          <ac:chgData name="松浦英宗" userId="9b03fd3a-662f-49ff-9af1-1b93cf7aab22" providerId="ADAL" clId="{56E9DFAE-DDAD-4FCA-8AED-56B2D15DB479}" dt="2026-02-24T00:50:16.658" v="21078" actId="478"/>
          <ac:cxnSpMkLst>
            <pc:docMk/>
            <pc:sldMk cId="1001549701" sldId="6060"/>
            <ac:cxnSpMk id="15" creationId="{C7594A2A-A202-B1EC-E199-0A429D3C17E8}"/>
          </ac:cxnSpMkLst>
        </pc:cxnChg>
        <pc:cxnChg chg="add mod">
          <ac:chgData name="松浦英宗" userId="9b03fd3a-662f-49ff-9af1-1b93cf7aab22" providerId="ADAL" clId="{56E9DFAE-DDAD-4FCA-8AED-56B2D15DB479}" dt="2026-02-24T01:01:02.667" v="21420" actId="164"/>
          <ac:cxnSpMkLst>
            <pc:docMk/>
            <pc:sldMk cId="1001549701" sldId="6060"/>
            <ac:cxnSpMk id="19" creationId="{8B488CF6-5FF3-1CC0-5735-F5F603483806}"/>
          </ac:cxnSpMkLst>
        </pc:cxnChg>
        <pc:cxnChg chg="add mod">
          <ac:chgData name="松浦英宗" userId="9b03fd3a-662f-49ff-9af1-1b93cf7aab22" providerId="ADAL" clId="{56E9DFAE-DDAD-4FCA-8AED-56B2D15DB479}" dt="2026-02-24T01:01:02.667" v="21420" actId="164"/>
          <ac:cxnSpMkLst>
            <pc:docMk/>
            <pc:sldMk cId="1001549701" sldId="6060"/>
            <ac:cxnSpMk id="23" creationId="{E4539D4D-FE77-F8DF-72AD-DA85AE4F4960}"/>
          </ac:cxnSpMkLst>
        </pc:cxnChg>
        <pc:cxnChg chg="add mod">
          <ac:chgData name="松浦英宗" userId="9b03fd3a-662f-49ff-9af1-1b93cf7aab22" providerId="ADAL" clId="{56E9DFAE-DDAD-4FCA-8AED-56B2D15DB479}" dt="2026-02-24T01:01:02.667" v="21420" actId="164"/>
          <ac:cxnSpMkLst>
            <pc:docMk/>
            <pc:sldMk cId="1001549701" sldId="6060"/>
            <ac:cxnSpMk id="27" creationId="{4F94EC78-586E-1CA7-C88A-E1D43730267D}"/>
          </ac:cxnSpMkLst>
        </pc:cxnChg>
        <pc:cxnChg chg="add mod">
          <ac:chgData name="松浦英宗" userId="9b03fd3a-662f-49ff-9af1-1b93cf7aab22" providerId="ADAL" clId="{56E9DFAE-DDAD-4FCA-8AED-56B2D15DB479}" dt="2026-02-24T01:01:02.667" v="21420" actId="164"/>
          <ac:cxnSpMkLst>
            <pc:docMk/>
            <pc:sldMk cId="1001549701" sldId="6060"/>
            <ac:cxnSpMk id="31" creationId="{673FB127-A0C2-7F37-DF78-9551044A9554}"/>
          </ac:cxnSpMkLst>
        </pc:cxnChg>
        <pc:cxnChg chg="add del mod">
          <ac:chgData name="松浦英宗" userId="9b03fd3a-662f-49ff-9af1-1b93cf7aab22" providerId="ADAL" clId="{56E9DFAE-DDAD-4FCA-8AED-56B2D15DB479}" dt="2026-02-24T00:55:50.525" v="21332" actId="478"/>
          <ac:cxnSpMkLst>
            <pc:docMk/>
            <pc:sldMk cId="1001549701" sldId="6060"/>
            <ac:cxnSpMk id="35" creationId="{F6DFACF1-7C22-8752-023A-163D507B2936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4T04:14:10.706" v="23379" actId="47"/>
        <pc:sldMkLst>
          <pc:docMk/>
          <pc:sldMk cId="4001970296" sldId="6061"/>
        </pc:sldMkLst>
        <pc:spChg chg="mod">
          <ac:chgData name="松浦英宗" userId="9b03fd3a-662f-49ff-9af1-1b93cf7aab22" providerId="ADAL" clId="{56E9DFAE-DDAD-4FCA-8AED-56B2D15DB479}" dt="2026-02-24T01:29:32.025" v="21739" actId="113"/>
          <ac:spMkLst>
            <pc:docMk/>
            <pc:sldMk cId="4001970296" sldId="6061"/>
            <ac:spMk id="2" creationId="{935720E8-38F3-0541-1006-1C5CBC506FBE}"/>
          </ac:spMkLst>
        </pc:spChg>
        <pc:spChg chg="mod">
          <ac:chgData name="松浦英宗" userId="9b03fd3a-662f-49ff-9af1-1b93cf7aab22" providerId="ADAL" clId="{56E9DFAE-DDAD-4FCA-8AED-56B2D15DB479}" dt="2026-02-24T01:29:31.653" v="21738" actId="113"/>
          <ac:spMkLst>
            <pc:docMk/>
            <pc:sldMk cId="4001970296" sldId="6061"/>
            <ac:spMk id="3" creationId="{34B52BA4-E904-9889-6C6B-20887F2F45A1}"/>
          </ac:spMkLst>
        </pc:spChg>
        <pc:spChg chg="add mod">
          <ac:chgData name="松浦英宗" userId="9b03fd3a-662f-49ff-9af1-1b93cf7aab22" providerId="ADAL" clId="{56E9DFAE-DDAD-4FCA-8AED-56B2D15DB479}" dt="2026-02-24T01:29:32.025" v="21739" actId="113"/>
          <ac:spMkLst>
            <pc:docMk/>
            <pc:sldMk cId="4001970296" sldId="6061"/>
            <ac:spMk id="4" creationId="{E7DD53FC-BCEC-C721-77F3-C05406363148}"/>
          </ac:spMkLst>
        </pc:spChg>
        <pc:spChg chg="add mod">
          <ac:chgData name="松浦英宗" userId="9b03fd3a-662f-49ff-9af1-1b93cf7aab22" providerId="ADAL" clId="{56E9DFAE-DDAD-4FCA-8AED-56B2D15DB479}" dt="2026-02-24T01:29:12.046" v="21733" actId="207"/>
          <ac:spMkLst>
            <pc:docMk/>
            <pc:sldMk cId="4001970296" sldId="6061"/>
            <ac:spMk id="6" creationId="{0571FAC4-49B3-BB08-6EB2-D3A7D2504BA4}"/>
          </ac:spMkLst>
        </pc:spChg>
        <pc:grpChg chg="add mod ord">
          <ac:chgData name="松浦英宗" userId="9b03fd3a-662f-49ff-9af1-1b93cf7aab22" providerId="ADAL" clId="{56E9DFAE-DDAD-4FCA-8AED-56B2D15DB479}" dt="2026-02-24T01:29:27.515" v="21734" actId="14100"/>
          <ac:grpSpMkLst>
            <pc:docMk/>
            <pc:sldMk cId="4001970296" sldId="6061"/>
            <ac:grpSpMk id="5" creationId="{64434838-6633-0DD7-ED8D-365359E72EA8}"/>
          </ac:grpSpMkLst>
        </pc:grpChg>
        <pc:grpChg chg="add mod">
          <ac:chgData name="松浦英宗" userId="9b03fd3a-662f-49ff-9af1-1b93cf7aab22" providerId="ADAL" clId="{56E9DFAE-DDAD-4FCA-8AED-56B2D15DB479}" dt="2026-02-24T01:29:07.230" v="21731" actId="164"/>
          <ac:grpSpMkLst>
            <pc:docMk/>
            <pc:sldMk cId="4001970296" sldId="6061"/>
            <ac:grpSpMk id="9" creationId="{EB8E2BF7-4A3A-3079-3E4E-4752D6CD3884}"/>
          </ac:grpSpMkLst>
        </pc:grpChg>
        <pc:picChg chg="add mod ord modCrop">
          <ac:chgData name="松浦英宗" userId="9b03fd3a-662f-49ff-9af1-1b93cf7aab22" providerId="ADAL" clId="{56E9DFAE-DDAD-4FCA-8AED-56B2D15DB479}" dt="2026-02-24T01:29:07.230" v="21731" actId="164"/>
          <ac:picMkLst>
            <pc:docMk/>
            <pc:sldMk cId="4001970296" sldId="6061"/>
            <ac:picMk id="8" creationId="{F0EE2217-1326-402A-A52F-FFA76E184C6B}"/>
          </ac:picMkLst>
        </pc:picChg>
      </pc:sldChg>
      <pc:sldChg chg="addSp modSp add del mod ord">
        <pc:chgData name="松浦英宗" userId="9b03fd3a-662f-49ff-9af1-1b93cf7aab22" providerId="ADAL" clId="{56E9DFAE-DDAD-4FCA-8AED-56B2D15DB479}" dt="2026-02-24T04:14:10.706" v="23379" actId="47"/>
        <pc:sldMkLst>
          <pc:docMk/>
          <pc:sldMk cId="1975301637" sldId="6062"/>
        </pc:sldMkLst>
        <pc:spChg chg="mod">
          <ac:chgData name="松浦英宗" userId="9b03fd3a-662f-49ff-9af1-1b93cf7aab22" providerId="ADAL" clId="{56E9DFAE-DDAD-4FCA-8AED-56B2D15DB479}" dt="2026-02-24T01:50:22.521" v="22022" actId="20577"/>
          <ac:spMkLst>
            <pc:docMk/>
            <pc:sldMk cId="1975301637" sldId="6062"/>
            <ac:spMk id="3" creationId="{4DEAED07-BDBE-224B-2E07-5077288A9681}"/>
          </ac:spMkLst>
        </pc:spChg>
        <pc:spChg chg="add mod ord">
          <ac:chgData name="松浦英宗" userId="9b03fd3a-662f-49ff-9af1-1b93cf7aab22" providerId="ADAL" clId="{56E9DFAE-DDAD-4FCA-8AED-56B2D15DB479}" dt="2026-02-24T01:44:39.003" v="21742" actId="207"/>
          <ac:spMkLst>
            <pc:docMk/>
            <pc:sldMk cId="1975301637" sldId="6062"/>
            <ac:spMk id="4" creationId="{4F9728B9-6BBA-FBD9-4C60-8B6AE29D666B}"/>
          </ac:spMkLst>
        </pc:spChg>
        <pc:spChg chg="add mod">
          <ac:chgData name="松浦英宗" userId="9b03fd3a-662f-49ff-9af1-1b93cf7aab22" providerId="ADAL" clId="{56E9DFAE-DDAD-4FCA-8AED-56B2D15DB479}" dt="2026-02-24T01:50:26.447" v="22023"/>
          <ac:spMkLst>
            <pc:docMk/>
            <pc:sldMk cId="1975301637" sldId="6062"/>
            <ac:spMk id="5" creationId="{48B3D12D-F1F9-A16F-84F7-C93EACEC73FE}"/>
          </ac:spMkLst>
        </pc:spChg>
        <pc:spChg chg="add mod">
          <ac:chgData name="松浦英宗" userId="9b03fd3a-662f-49ff-9af1-1b93cf7aab22" providerId="ADAL" clId="{56E9DFAE-DDAD-4FCA-8AED-56B2D15DB479}" dt="2026-02-24T01:45:56.224" v="21780" actId="164"/>
          <ac:spMkLst>
            <pc:docMk/>
            <pc:sldMk cId="1975301637" sldId="6062"/>
            <ac:spMk id="7" creationId="{8B155805-E1AA-EDB4-765D-D4411E35583A}"/>
          </ac:spMkLst>
        </pc:spChg>
        <pc:spChg chg="mod">
          <ac:chgData name="松浦英宗" userId="9b03fd3a-662f-49ff-9af1-1b93cf7aab22" providerId="ADAL" clId="{56E9DFAE-DDAD-4FCA-8AED-56B2D15DB479}" dt="2026-02-24T01:50:28.262" v="22024"/>
          <ac:spMkLst>
            <pc:docMk/>
            <pc:sldMk cId="1975301637" sldId="6062"/>
            <ac:spMk id="10" creationId="{4C961383-C64E-B458-15BA-41E59B22EE4C}"/>
          </ac:spMkLst>
        </pc:spChg>
        <pc:spChg chg="mod">
          <ac:chgData name="松浦英宗" userId="9b03fd3a-662f-49ff-9af1-1b93cf7aab22" providerId="ADAL" clId="{56E9DFAE-DDAD-4FCA-8AED-56B2D15DB479}" dt="2026-02-24T01:50:29.773" v="22025"/>
          <ac:spMkLst>
            <pc:docMk/>
            <pc:sldMk cId="1975301637" sldId="6062"/>
            <ac:spMk id="11" creationId="{5C44D1D9-5BE8-B977-6281-C998CD048251}"/>
          </ac:spMkLst>
        </pc:spChg>
        <pc:spChg chg="mod">
          <ac:chgData name="松浦英宗" userId="9b03fd3a-662f-49ff-9af1-1b93cf7aab22" providerId="ADAL" clId="{56E9DFAE-DDAD-4FCA-8AED-56B2D15DB479}" dt="2026-02-24T01:46:13.696" v="21784" actId="1076"/>
          <ac:spMkLst>
            <pc:docMk/>
            <pc:sldMk cId="1975301637" sldId="6062"/>
            <ac:spMk id="12" creationId="{DB8BACF2-E354-1A60-13E0-094B34ABE150}"/>
          </ac:spMkLst>
        </pc:spChg>
        <pc:spChg chg="mod">
          <ac:chgData name="松浦英宗" userId="9b03fd3a-662f-49ff-9af1-1b93cf7aab22" providerId="ADAL" clId="{56E9DFAE-DDAD-4FCA-8AED-56B2D15DB479}" dt="2026-02-24T01:50:33.049" v="22027"/>
          <ac:spMkLst>
            <pc:docMk/>
            <pc:sldMk cId="1975301637" sldId="6062"/>
            <ac:spMk id="14" creationId="{998C84DF-D44C-A170-FDDB-2384B13DDCF7}"/>
          </ac:spMkLst>
        </pc:spChg>
        <pc:spChg chg="mod">
          <ac:chgData name="松浦英宗" userId="9b03fd3a-662f-49ff-9af1-1b93cf7aab22" providerId="ADAL" clId="{56E9DFAE-DDAD-4FCA-8AED-56B2D15DB479}" dt="2026-02-24T01:50:31.141" v="22026"/>
          <ac:spMkLst>
            <pc:docMk/>
            <pc:sldMk cId="1975301637" sldId="6062"/>
            <ac:spMk id="15" creationId="{A89E4EC4-5288-3DB5-4674-7510BBABC638}"/>
          </ac:spMkLst>
        </pc:spChg>
        <pc:spChg chg="mod">
          <ac:chgData name="松浦英宗" userId="9b03fd3a-662f-49ff-9af1-1b93cf7aab22" providerId="ADAL" clId="{56E9DFAE-DDAD-4FCA-8AED-56B2D15DB479}" dt="2026-02-24T01:46:23.834" v="21785" actId="571"/>
          <ac:spMkLst>
            <pc:docMk/>
            <pc:sldMk cId="1975301637" sldId="6062"/>
            <ac:spMk id="16" creationId="{1797D34A-4BB6-9F5D-F941-A37BFBC245A7}"/>
          </ac:spMkLst>
        </pc:spChg>
        <pc:spChg chg="add mod">
          <ac:chgData name="松浦英宗" userId="9b03fd3a-662f-49ff-9af1-1b93cf7aab22" providerId="ADAL" clId="{56E9DFAE-DDAD-4FCA-8AED-56B2D15DB479}" dt="2026-02-24T01:48:47.470" v="21943" actId="12788"/>
          <ac:spMkLst>
            <pc:docMk/>
            <pc:sldMk cId="1975301637" sldId="6062"/>
            <ac:spMk id="18" creationId="{9771C783-5F0A-4A30-6A15-167420C3E4E4}"/>
          </ac:spMkLst>
        </pc:spChg>
        <pc:grpChg chg="add mod">
          <ac:chgData name="松浦英宗" userId="9b03fd3a-662f-49ff-9af1-1b93cf7aab22" providerId="ADAL" clId="{56E9DFAE-DDAD-4FCA-8AED-56B2D15DB479}" dt="2026-02-24T01:45:43.144" v="21777" actId="164"/>
          <ac:grpSpMkLst>
            <pc:docMk/>
            <pc:sldMk cId="1975301637" sldId="6062"/>
            <ac:grpSpMk id="6" creationId="{C64D52D4-A359-AD7A-F12C-592DF4D711AE}"/>
          </ac:grpSpMkLst>
        </pc:grpChg>
        <pc:grpChg chg="add mod">
          <ac:chgData name="松浦英宗" userId="9b03fd3a-662f-49ff-9af1-1b93cf7aab22" providerId="ADAL" clId="{56E9DFAE-DDAD-4FCA-8AED-56B2D15DB479}" dt="2026-02-24T01:46:26.882" v="21787" actId="164"/>
          <ac:grpSpMkLst>
            <pc:docMk/>
            <pc:sldMk cId="1975301637" sldId="6062"/>
            <ac:grpSpMk id="8" creationId="{8EE52BFE-51EE-977D-E28B-27EAD27A3879}"/>
          </ac:grpSpMkLst>
        </pc:grpChg>
        <pc:grpChg chg="add mod">
          <ac:chgData name="松浦英宗" userId="9b03fd3a-662f-49ff-9af1-1b93cf7aab22" providerId="ADAL" clId="{56E9DFAE-DDAD-4FCA-8AED-56B2D15DB479}" dt="2026-02-24T01:46:26.882" v="21787" actId="164"/>
          <ac:grpSpMkLst>
            <pc:docMk/>
            <pc:sldMk cId="1975301637" sldId="6062"/>
            <ac:grpSpMk id="9" creationId="{C00FDB9D-0D61-441D-56FA-AD2C3D115B59}"/>
          </ac:grpSpMkLst>
        </pc:grpChg>
        <pc:grpChg chg="add mod">
          <ac:chgData name="松浦英宗" userId="9b03fd3a-662f-49ff-9af1-1b93cf7aab22" providerId="ADAL" clId="{56E9DFAE-DDAD-4FCA-8AED-56B2D15DB479}" dt="2026-02-24T01:46:26.882" v="21787" actId="164"/>
          <ac:grpSpMkLst>
            <pc:docMk/>
            <pc:sldMk cId="1975301637" sldId="6062"/>
            <ac:grpSpMk id="13" creationId="{DB388845-009E-29D1-6E1A-E5ABA2B7D6DF}"/>
          </ac:grpSpMkLst>
        </pc:grpChg>
        <pc:grpChg chg="add mod">
          <ac:chgData name="松浦英宗" userId="9b03fd3a-662f-49ff-9af1-1b93cf7aab22" providerId="ADAL" clId="{56E9DFAE-DDAD-4FCA-8AED-56B2D15DB479}" dt="2026-02-24T01:48:40.281" v="21931" actId="1035"/>
          <ac:grpSpMkLst>
            <pc:docMk/>
            <pc:sldMk cId="1975301637" sldId="6062"/>
            <ac:grpSpMk id="17" creationId="{69F71ABF-9AC3-4111-F751-4721D61BEC1E}"/>
          </ac:grpSpMkLst>
        </pc:grpChg>
      </pc:sldChg>
      <pc:sldChg chg="addSp delSp modSp add mod">
        <pc:chgData name="松浦英宗" userId="9b03fd3a-662f-49ff-9af1-1b93cf7aab22" providerId="ADAL" clId="{56E9DFAE-DDAD-4FCA-8AED-56B2D15DB479}" dt="2026-02-24T02:04:44.149" v="22424" actId="404"/>
        <pc:sldMkLst>
          <pc:docMk/>
          <pc:sldMk cId="2348181325" sldId="6063"/>
        </pc:sldMkLst>
        <pc:spChg chg="del">
          <ac:chgData name="松浦英宗" userId="9b03fd3a-662f-49ff-9af1-1b93cf7aab22" providerId="ADAL" clId="{56E9DFAE-DDAD-4FCA-8AED-56B2D15DB479}" dt="2026-02-24T01:59:03.092" v="22181" actId="478"/>
          <ac:spMkLst>
            <pc:docMk/>
            <pc:sldMk cId="2348181325" sldId="6063"/>
            <ac:spMk id="2" creationId="{29D73D6E-F7D9-9C9E-FAF3-7D68324969E5}"/>
          </ac:spMkLst>
        </pc:spChg>
        <pc:spChg chg="mod">
          <ac:chgData name="松浦英宗" userId="9b03fd3a-662f-49ff-9af1-1b93cf7aab22" providerId="ADAL" clId="{56E9DFAE-DDAD-4FCA-8AED-56B2D15DB479}" dt="2026-02-24T02:03:33.141" v="22343" actId="948"/>
          <ac:spMkLst>
            <pc:docMk/>
            <pc:sldMk cId="2348181325" sldId="6063"/>
            <ac:spMk id="3" creationId="{7F173E9D-78D8-AEFB-0E59-FD201F627148}"/>
          </ac:spMkLst>
        </pc:spChg>
        <pc:spChg chg="add del mod ord">
          <ac:chgData name="松浦英宗" userId="9b03fd3a-662f-49ff-9af1-1b93cf7aab22" providerId="ADAL" clId="{56E9DFAE-DDAD-4FCA-8AED-56B2D15DB479}" dt="2026-02-24T01:55:10.110" v="22030" actId="478"/>
          <ac:spMkLst>
            <pc:docMk/>
            <pc:sldMk cId="2348181325" sldId="6063"/>
            <ac:spMk id="4" creationId="{31CD4D82-FE6D-5DD3-4C75-3A468601F3C2}"/>
          </ac:spMkLst>
        </pc:spChg>
        <pc:spChg chg="add mod ord">
          <ac:chgData name="松浦英宗" userId="9b03fd3a-662f-49ff-9af1-1b93cf7aab22" providerId="ADAL" clId="{56E9DFAE-DDAD-4FCA-8AED-56B2D15DB479}" dt="2026-02-24T02:02:35.589" v="22334" actId="207"/>
          <ac:spMkLst>
            <pc:docMk/>
            <pc:sldMk cId="2348181325" sldId="6063"/>
            <ac:spMk id="5" creationId="{97B6C210-1B01-A74C-FBC9-977F86A53601}"/>
          </ac:spMkLst>
        </pc:spChg>
        <pc:spChg chg="add mod">
          <ac:chgData name="松浦英宗" userId="9b03fd3a-662f-49ff-9af1-1b93cf7aab22" providerId="ADAL" clId="{56E9DFAE-DDAD-4FCA-8AED-56B2D15DB479}" dt="2026-02-24T01:59:20.106" v="22203" actId="165"/>
          <ac:spMkLst>
            <pc:docMk/>
            <pc:sldMk cId="2348181325" sldId="6063"/>
            <ac:spMk id="6" creationId="{1A98010E-1F4B-9107-F4E9-8D12DCECE489}"/>
          </ac:spMkLst>
        </pc:spChg>
        <pc:spChg chg="add mod">
          <ac:chgData name="松浦英宗" userId="9b03fd3a-662f-49ff-9af1-1b93cf7aab22" providerId="ADAL" clId="{56E9DFAE-DDAD-4FCA-8AED-56B2D15DB479}" dt="2026-02-24T02:01:53.854" v="22305" actId="403"/>
          <ac:spMkLst>
            <pc:docMk/>
            <pc:sldMk cId="2348181325" sldId="6063"/>
            <ac:spMk id="7" creationId="{FC139BD4-9E81-0395-49C7-B9C393986E3B}"/>
          </ac:spMkLst>
        </pc:spChg>
        <pc:spChg chg="add mod">
          <ac:chgData name="松浦英宗" userId="9b03fd3a-662f-49ff-9af1-1b93cf7aab22" providerId="ADAL" clId="{56E9DFAE-DDAD-4FCA-8AED-56B2D15DB479}" dt="2026-02-24T02:01:58.533" v="22312" actId="1035"/>
          <ac:spMkLst>
            <pc:docMk/>
            <pc:sldMk cId="2348181325" sldId="6063"/>
            <ac:spMk id="8" creationId="{D56D0A6E-0DC0-1776-9104-75468531969D}"/>
          </ac:spMkLst>
        </pc:spChg>
        <pc:spChg chg="mod">
          <ac:chgData name="松浦英宗" userId="9b03fd3a-662f-49ff-9af1-1b93cf7aab22" providerId="ADAL" clId="{56E9DFAE-DDAD-4FCA-8AED-56B2D15DB479}" dt="2026-02-24T01:59:20.106" v="22203" actId="165"/>
          <ac:spMkLst>
            <pc:docMk/>
            <pc:sldMk cId="2348181325" sldId="6063"/>
            <ac:spMk id="11" creationId="{C2DB2564-0177-61F4-5978-C3C0F6FE15F8}"/>
          </ac:spMkLst>
        </pc:spChg>
        <pc:spChg chg="mod">
          <ac:chgData name="松浦英宗" userId="9b03fd3a-662f-49ff-9af1-1b93cf7aab22" providerId="ADAL" clId="{56E9DFAE-DDAD-4FCA-8AED-56B2D15DB479}" dt="2026-02-24T02:01:53.854" v="22305" actId="403"/>
          <ac:spMkLst>
            <pc:docMk/>
            <pc:sldMk cId="2348181325" sldId="6063"/>
            <ac:spMk id="12" creationId="{F52A385A-CF93-DB3D-874C-5195F17967F6}"/>
          </ac:spMkLst>
        </pc:spChg>
        <pc:spChg chg="mod">
          <ac:chgData name="松浦英宗" userId="9b03fd3a-662f-49ff-9af1-1b93cf7aab22" providerId="ADAL" clId="{56E9DFAE-DDAD-4FCA-8AED-56B2D15DB479}" dt="2026-02-24T02:01:58.533" v="22312" actId="1035"/>
          <ac:spMkLst>
            <pc:docMk/>
            <pc:sldMk cId="2348181325" sldId="6063"/>
            <ac:spMk id="13" creationId="{94F4ACAF-0BD1-A20F-6B7D-3AC1421B6C56}"/>
          </ac:spMkLst>
        </pc:spChg>
        <pc:spChg chg="add mod">
          <ac:chgData name="松浦英宗" userId="9b03fd3a-662f-49ff-9af1-1b93cf7aab22" providerId="ADAL" clId="{56E9DFAE-DDAD-4FCA-8AED-56B2D15DB479}" dt="2026-02-24T02:04:44.149" v="22424" actId="404"/>
          <ac:spMkLst>
            <pc:docMk/>
            <pc:sldMk cId="2348181325" sldId="6063"/>
            <ac:spMk id="16" creationId="{92F6FFCE-5597-7783-5914-1987B57C5091}"/>
          </ac:spMkLst>
        </pc:spChg>
        <pc:spChg chg="add mod">
          <ac:chgData name="松浦英宗" userId="9b03fd3a-662f-49ff-9af1-1b93cf7aab22" providerId="ADAL" clId="{56E9DFAE-DDAD-4FCA-8AED-56B2D15DB479}" dt="2026-02-24T02:04:44.149" v="22424" actId="404"/>
          <ac:spMkLst>
            <pc:docMk/>
            <pc:sldMk cId="2348181325" sldId="6063"/>
            <ac:spMk id="17" creationId="{CB34CC47-36E1-1BCA-34A9-86EB4B12D078}"/>
          </ac:spMkLst>
        </pc:spChg>
        <pc:grpChg chg="add mod topLvl">
          <ac:chgData name="松浦英宗" userId="9b03fd3a-662f-49ff-9af1-1b93cf7aab22" providerId="ADAL" clId="{56E9DFAE-DDAD-4FCA-8AED-56B2D15DB479}" dt="2026-02-24T01:59:27.189" v="22206" actId="164"/>
          <ac:grpSpMkLst>
            <pc:docMk/>
            <pc:sldMk cId="2348181325" sldId="6063"/>
            <ac:grpSpMk id="9" creationId="{BCEF3ABE-0055-0ECE-1B71-35A0A0F515A7}"/>
          </ac:grpSpMkLst>
        </pc:grpChg>
        <pc:grpChg chg="add mod topLvl">
          <ac:chgData name="松浦英宗" userId="9b03fd3a-662f-49ff-9af1-1b93cf7aab22" providerId="ADAL" clId="{56E9DFAE-DDAD-4FCA-8AED-56B2D15DB479}" dt="2026-02-24T01:59:27.189" v="22206" actId="164"/>
          <ac:grpSpMkLst>
            <pc:docMk/>
            <pc:sldMk cId="2348181325" sldId="6063"/>
            <ac:grpSpMk id="10" creationId="{9273CA5A-8D23-973D-2D76-4F63574249F4}"/>
          </ac:grpSpMkLst>
        </pc:grpChg>
        <pc:grpChg chg="add del mod">
          <ac:chgData name="松浦英宗" userId="9b03fd3a-662f-49ff-9af1-1b93cf7aab22" providerId="ADAL" clId="{56E9DFAE-DDAD-4FCA-8AED-56B2D15DB479}" dt="2026-02-24T01:59:20.106" v="22203" actId="165"/>
          <ac:grpSpMkLst>
            <pc:docMk/>
            <pc:sldMk cId="2348181325" sldId="6063"/>
            <ac:grpSpMk id="14" creationId="{46DB77D1-038B-980E-D25E-5713E770036A}"/>
          </ac:grpSpMkLst>
        </pc:grpChg>
        <pc:grpChg chg="add mod">
          <ac:chgData name="松浦英宗" userId="9b03fd3a-662f-49ff-9af1-1b93cf7aab22" providerId="ADAL" clId="{56E9DFAE-DDAD-4FCA-8AED-56B2D15DB479}" dt="2026-02-24T01:59:28.261" v="22207" actId="12788"/>
          <ac:grpSpMkLst>
            <pc:docMk/>
            <pc:sldMk cId="2348181325" sldId="6063"/>
            <ac:grpSpMk id="15" creationId="{A6920D99-326B-6988-B7A0-EA02576B829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4T04:14:10.706" v="23379" actId="47"/>
        <pc:sldMkLst>
          <pc:docMk/>
          <pc:sldMk cId="3966652722" sldId="6064"/>
        </pc:sldMkLst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2" creationId="{351F3739-D63E-0BB1-BB17-1364E59B8AA7}"/>
          </ac:spMkLst>
        </pc:spChg>
        <pc:spChg chg="mod">
          <ac:chgData name="松浦英宗" userId="9b03fd3a-662f-49ff-9af1-1b93cf7aab22" providerId="ADAL" clId="{56E9DFAE-DDAD-4FCA-8AED-56B2D15DB479}" dt="2026-02-24T02:15:11.093" v="22621" actId="164"/>
          <ac:spMkLst>
            <pc:docMk/>
            <pc:sldMk cId="3966652722" sldId="6064"/>
            <ac:spMk id="3" creationId="{06E117E8-9C0C-3185-F8EF-D22BB23BF20B}"/>
          </ac:spMkLst>
        </pc:spChg>
        <pc:spChg chg="add mod">
          <ac:chgData name="松浦英宗" userId="9b03fd3a-662f-49ff-9af1-1b93cf7aab22" providerId="ADAL" clId="{56E9DFAE-DDAD-4FCA-8AED-56B2D15DB479}" dt="2026-02-24T02:16:57.725" v="22818" actId="1036"/>
          <ac:spMkLst>
            <pc:docMk/>
            <pc:sldMk cId="3966652722" sldId="6064"/>
            <ac:spMk id="4" creationId="{3BFD4ED6-A47D-B6B2-5126-5B94794AE3B9}"/>
          </ac:spMkLst>
        </pc:spChg>
        <pc:spChg chg="add del mod ord">
          <ac:chgData name="松浦英宗" userId="9b03fd3a-662f-49ff-9af1-1b93cf7aab22" providerId="ADAL" clId="{56E9DFAE-DDAD-4FCA-8AED-56B2D15DB479}" dt="2026-02-24T02:10:32.826" v="22542" actId="478"/>
          <ac:spMkLst>
            <pc:docMk/>
            <pc:sldMk cId="3966652722" sldId="6064"/>
            <ac:spMk id="5" creationId="{AE284EFA-D380-083B-F0A8-6EFC28B67EAC}"/>
          </ac:spMkLst>
        </pc:spChg>
        <pc:spChg chg="add mod">
          <ac:chgData name="松浦英宗" userId="9b03fd3a-662f-49ff-9af1-1b93cf7aab22" providerId="ADAL" clId="{56E9DFAE-DDAD-4FCA-8AED-56B2D15DB479}" dt="2026-02-24T02:16:34.629" v="22790" actId="113"/>
          <ac:spMkLst>
            <pc:docMk/>
            <pc:sldMk cId="3966652722" sldId="6064"/>
            <ac:spMk id="6" creationId="{B41EEE58-B168-B5E2-3904-1500AA2DDFE0}"/>
          </ac:spMkLst>
        </pc:spChg>
        <pc:spChg chg="add 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7" creationId="{91108E49-3A81-36F0-3E3F-50C92F032B9B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10" creationId="{CC553CFE-0091-6124-AA03-7D0DB13467C5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11" creationId="{C072DB38-D223-CBED-3385-76C3916E0DF3}"/>
          </ac:spMkLst>
        </pc:spChg>
        <pc:spChg chg="mod">
          <ac:chgData name="松浦英宗" userId="9b03fd3a-662f-49ff-9af1-1b93cf7aab22" providerId="ADAL" clId="{56E9DFAE-DDAD-4FCA-8AED-56B2D15DB479}" dt="2026-02-24T02:16:34.629" v="22790" actId="113"/>
          <ac:spMkLst>
            <pc:docMk/>
            <pc:sldMk cId="3966652722" sldId="6064"/>
            <ac:spMk id="13" creationId="{AD058D54-6162-90A8-B73F-C68BDE5B814C}"/>
          </ac:spMkLst>
        </pc:spChg>
        <pc:spChg chg="mod">
          <ac:chgData name="松浦英宗" userId="9b03fd3a-662f-49ff-9af1-1b93cf7aab22" providerId="ADAL" clId="{56E9DFAE-DDAD-4FCA-8AED-56B2D15DB479}" dt="2026-02-24T02:09:46.575" v="22506" actId="20577"/>
          <ac:spMkLst>
            <pc:docMk/>
            <pc:sldMk cId="3966652722" sldId="6064"/>
            <ac:spMk id="14" creationId="{D0CF8D66-00BA-5EBC-B426-9C8AFBB0B229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16" creationId="{55581269-C50D-3B26-D7EF-031F5E2102A8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17" creationId="{320D2BB3-7742-80FF-21A1-B5E650668B57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19" creationId="{0E31AF33-2D0B-09B6-09FF-6E512A2C56FA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20" creationId="{A473ADC8-A198-4729-9646-72498F7A5779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22" creationId="{BF7D3389-701B-D42B-55B8-F585A7C3B3B2}"/>
          </ac:spMkLst>
        </pc:spChg>
        <pc:spChg chg="mod">
          <ac:chgData name="松浦英宗" userId="9b03fd3a-662f-49ff-9af1-1b93cf7aab22" providerId="ADAL" clId="{56E9DFAE-DDAD-4FCA-8AED-56B2D15DB479}" dt="2026-02-24T02:09:54.754" v="22512" actId="20577"/>
          <ac:spMkLst>
            <pc:docMk/>
            <pc:sldMk cId="3966652722" sldId="6064"/>
            <ac:spMk id="23" creationId="{03C9A0C4-FABC-E755-000F-BEDC405E4FFA}"/>
          </ac:spMkLst>
        </pc:spChg>
        <pc:grpChg chg="add mod">
          <ac:chgData name="松浦英宗" userId="9b03fd3a-662f-49ff-9af1-1b93cf7aab22" providerId="ADAL" clId="{56E9DFAE-DDAD-4FCA-8AED-56B2D15DB479}" dt="2026-02-24T02:15:40.469" v="22670" actId="164"/>
          <ac:grpSpMkLst>
            <pc:docMk/>
            <pc:sldMk cId="3966652722" sldId="6064"/>
            <ac:grpSpMk id="8" creationId="{D72C4636-B4F2-31B1-809B-94BB6BB1D8D7}"/>
          </ac:grpSpMkLst>
        </pc:grpChg>
        <pc:grpChg chg="add mod">
          <ac:chgData name="松浦英宗" userId="9b03fd3a-662f-49ff-9af1-1b93cf7aab22" providerId="ADAL" clId="{56E9DFAE-DDAD-4FCA-8AED-56B2D15DB479}" dt="2026-02-24T02:15:40.469" v="22670" actId="164"/>
          <ac:grpSpMkLst>
            <pc:docMk/>
            <pc:sldMk cId="3966652722" sldId="6064"/>
            <ac:grpSpMk id="9" creationId="{B20FD5D4-7B19-AA15-F49C-E4856EBA6F94}"/>
          </ac:grpSpMkLst>
        </pc:grpChg>
        <pc:grpChg chg="add mod">
          <ac:chgData name="松浦英宗" userId="9b03fd3a-662f-49ff-9af1-1b93cf7aab22" providerId="ADAL" clId="{56E9DFAE-DDAD-4FCA-8AED-56B2D15DB479}" dt="2026-02-24T02:15:40.469" v="22670" actId="164"/>
          <ac:grpSpMkLst>
            <pc:docMk/>
            <pc:sldMk cId="3966652722" sldId="6064"/>
            <ac:grpSpMk id="12" creationId="{54787A6F-E718-44A8-77E5-5AE1A2425A63}"/>
          </ac:grpSpMkLst>
        </pc:grpChg>
        <pc:grpChg chg="add mod">
          <ac:chgData name="松浦英宗" userId="9b03fd3a-662f-49ff-9af1-1b93cf7aab22" providerId="ADAL" clId="{56E9DFAE-DDAD-4FCA-8AED-56B2D15DB479}" dt="2026-02-24T02:15:40.469" v="22670" actId="164"/>
          <ac:grpSpMkLst>
            <pc:docMk/>
            <pc:sldMk cId="3966652722" sldId="6064"/>
            <ac:grpSpMk id="15" creationId="{9DB61480-8C14-890D-8691-2803EDFBB30C}"/>
          </ac:grpSpMkLst>
        </pc:grpChg>
        <pc:grpChg chg="add mod">
          <ac:chgData name="松浦英宗" userId="9b03fd3a-662f-49ff-9af1-1b93cf7aab22" providerId="ADAL" clId="{56E9DFAE-DDAD-4FCA-8AED-56B2D15DB479}" dt="2026-02-24T02:15:40.469" v="22670" actId="164"/>
          <ac:grpSpMkLst>
            <pc:docMk/>
            <pc:sldMk cId="3966652722" sldId="6064"/>
            <ac:grpSpMk id="18" creationId="{F2839676-C5F4-C28E-6451-FF886E018BB3}"/>
          </ac:grpSpMkLst>
        </pc:grpChg>
        <pc:grpChg chg="add mod">
          <ac:chgData name="松浦英宗" userId="9b03fd3a-662f-49ff-9af1-1b93cf7aab22" providerId="ADAL" clId="{56E9DFAE-DDAD-4FCA-8AED-56B2D15DB479}" dt="2026-02-24T02:15:40.469" v="22670" actId="164"/>
          <ac:grpSpMkLst>
            <pc:docMk/>
            <pc:sldMk cId="3966652722" sldId="6064"/>
            <ac:grpSpMk id="21" creationId="{43D913F8-24E7-5A7D-9EDC-78A2207D6A9A}"/>
          </ac:grpSpMkLst>
        </pc:grpChg>
        <pc:grpChg chg="add mod">
          <ac:chgData name="松浦英宗" userId="9b03fd3a-662f-49ff-9af1-1b93cf7aab22" providerId="ADAL" clId="{56E9DFAE-DDAD-4FCA-8AED-56B2D15DB479}" dt="2026-02-24T02:15:13.203" v="22631" actId="1035"/>
          <ac:grpSpMkLst>
            <pc:docMk/>
            <pc:sldMk cId="3966652722" sldId="6064"/>
            <ac:grpSpMk id="26" creationId="{6EB2C4D1-681D-3DD3-93EC-AA6A1E9C3A59}"/>
          </ac:grpSpMkLst>
        </pc:grpChg>
        <pc:grpChg chg="add mod">
          <ac:chgData name="松浦英宗" userId="9b03fd3a-662f-49ff-9af1-1b93cf7aab22" providerId="ADAL" clId="{56E9DFAE-DDAD-4FCA-8AED-56B2D15DB479}" dt="2026-02-24T02:16:52.225" v="22806" actId="1036"/>
          <ac:grpSpMkLst>
            <pc:docMk/>
            <pc:sldMk cId="3966652722" sldId="6064"/>
            <ac:grpSpMk id="27" creationId="{0D0866E6-3B1A-CF81-34FC-952F3A887AEE}"/>
          </ac:grpSpMkLst>
        </pc:grpChg>
        <pc:picChg chg="add mod ord">
          <ac:chgData name="松浦英宗" userId="9b03fd3a-662f-49ff-9af1-1b93cf7aab22" providerId="ADAL" clId="{56E9DFAE-DDAD-4FCA-8AED-56B2D15DB479}" dt="2026-02-24T02:12:38.204" v="22559" actId="14100"/>
          <ac:picMkLst>
            <pc:docMk/>
            <pc:sldMk cId="3966652722" sldId="6064"/>
            <ac:picMk id="25" creationId="{DC1AF096-A267-85F8-D149-36E8ADC94C03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24T04:14:11.952" v="23380" actId="47"/>
        <pc:sldMkLst>
          <pc:docMk/>
          <pc:sldMk cId="991578585" sldId="6065"/>
        </pc:sldMkLst>
        <pc:spChg chg="mod">
          <ac:chgData name="松浦英宗" userId="9b03fd3a-662f-49ff-9af1-1b93cf7aab22" providerId="ADAL" clId="{56E9DFAE-DDAD-4FCA-8AED-56B2D15DB479}" dt="2026-02-24T02:25:29.089" v="22974" actId="20577"/>
          <ac:spMkLst>
            <pc:docMk/>
            <pc:sldMk cId="991578585" sldId="6065"/>
            <ac:spMk id="2" creationId="{71C08E9F-7C53-DE2B-2B02-0FDF57B9B712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3" creationId="{CADFA635-3D12-7F17-C742-4A566B96C2CB}"/>
          </ac:spMkLst>
        </pc:spChg>
        <pc:spChg chg="add mod">
          <ac:chgData name="松浦英宗" userId="9b03fd3a-662f-49ff-9af1-1b93cf7aab22" providerId="ADAL" clId="{56E9DFAE-DDAD-4FCA-8AED-56B2D15DB479}" dt="2026-02-24T02:23:59.787" v="22912" actId="165"/>
          <ac:spMkLst>
            <pc:docMk/>
            <pc:sldMk cId="991578585" sldId="6065"/>
            <ac:spMk id="4" creationId="{799101CA-CCB9-404F-3668-222D5158B769}"/>
          </ac:spMkLst>
        </pc:spChg>
        <pc:spChg chg="add 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5" creationId="{8798B32F-D022-5BD0-3CF7-0DEB8F769C54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10" creationId="{ECAEE01F-BA7D-835B-4A3A-67E4007829B4}"/>
          </ac:spMkLst>
        </pc:spChg>
        <pc:spChg chg="mod">
          <ac:chgData name="松浦英宗" userId="9b03fd3a-662f-49ff-9af1-1b93cf7aab22" providerId="ADAL" clId="{56E9DFAE-DDAD-4FCA-8AED-56B2D15DB479}" dt="2026-02-24T02:23:59.787" v="22912" actId="165"/>
          <ac:spMkLst>
            <pc:docMk/>
            <pc:sldMk cId="991578585" sldId="6065"/>
            <ac:spMk id="11" creationId="{DB8F40E3-C32C-A6E9-1D24-3842B1AC033B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12" creationId="{BFD5A8D0-A88D-4A41-6A4F-318372F5AEEF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15" creationId="{63F9AFB8-26B5-6A88-5BF4-40BFF3276406}"/>
          </ac:spMkLst>
        </pc:spChg>
        <pc:spChg chg="mod">
          <ac:chgData name="松浦英宗" userId="9b03fd3a-662f-49ff-9af1-1b93cf7aab22" providerId="ADAL" clId="{56E9DFAE-DDAD-4FCA-8AED-56B2D15DB479}" dt="2026-02-24T02:23:59.787" v="22912" actId="165"/>
          <ac:spMkLst>
            <pc:docMk/>
            <pc:sldMk cId="991578585" sldId="6065"/>
            <ac:spMk id="16" creationId="{A0C9C734-EEE9-9D1D-A68B-453700E9F89F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17" creationId="{6AD1B3D7-CE94-66E5-40B6-922E53775910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24" creationId="{CB32FC63-94A0-098A-10BB-813A186B223A}"/>
          </ac:spMkLst>
        </pc:spChg>
        <pc:spChg chg="mod">
          <ac:chgData name="松浦英宗" userId="9b03fd3a-662f-49ff-9af1-1b93cf7aab22" providerId="ADAL" clId="{56E9DFAE-DDAD-4FCA-8AED-56B2D15DB479}" dt="2026-02-24T02:23:54.443" v="22909" actId="571"/>
          <ac:spMkLst>
            <pc:docMk/>
            <pc:sldMk cId="991578585" sldId="6065"/>
            <ac:spMk id="25" creationId="{76EA0E1E-073F-32E0-6AAB-A94986909EA6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26" creationId="{52741D04-D776-DC2B-68D4-D598229E11E0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28" creationId="{D582F534-2892-8DE6-0FBD-097DB9C34014}"/>
          </ac:spMkLst>
        </pc:spChg>
        <pc:spChg chg="mod">
          <ac:chgData name="松浦英宗" userId="9b03fd3a-662f-49ff-9af1-1b93cf7aab22" providerId="ADAL" clId="{56E9DFAE-DDAD-4FCA-8AED-56B2D15DB479}" dt="2026-02-24T02:23:59.787" v="22912" actId="165"/>
          <ac:spMkLst>
            <pc:docMk/>
            <pc:sldMk cId="991578585" sldId="6065"/>
            <ac:spMk id="29" creationId="{7C87F3E5-FF8D-064C-0AFD-FF2548261BCA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30" creationId="{492FB6BA-C310-CA6F-9380-C3E80C00E12A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32" creationId="{607E4BFC-79A7-908C-C76F-7EC879E067D2}"/>
          </ac:spMkLst>
        </pc:spChg>
        <pc:spChg chg="mod">
          <ac:chgData name="松浦英宗" userId="9b03fd3a-662f-49ff-9af1-1b93cf7aab22" providerId="ADAL" clId="{56E9DFAE-DDAD-4FCA-8AED-56B2D15DB479}" dt="2026-02-24T02:23:59.787" v="22912" actId="165"/>
          <ac:spMkLst>
            <pc:docMk/>
            <pc:sldMk cId="991578585" sldId="6065"/>
            <ac:spMk id="33" creationId="{03C3212A-C549-C3BE-A2E7-2DEEE63AE198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34" creationId="{6752A0DA-A398-8B8D-0EFD-684D69BB290B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40" creationId="{2746C08B-276F-A23B-971A-6A2E102502BB}"/>
          </ac:spMkLst>
        </pc:spChg>
        <pc:spChg chg="mod">
          <ac:chgData name="松浦英宗" userId="9b03fd3a-662f-49ff-9af1-1b93cf7aab22" providerId="ADAL" clId="{56E9DFAE-DDAD-4FCA-8AED-56B2D15DB479}" dt="2026-02-24T02:23:59.787" v="22912" actId="165"/>
          <ac:spMkLst>
            <pc:docMk/>
            <pc:sldMk cId="991578585" sldId="6065"/>
            <ac:spMk id="41" creationId="{FDE14B2A-7B45-B28C-29FD-D7E5D715F494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42" creationId="{27FAF897-7999-A0DE-D662-49ED5E534368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44" creationId="{EF8D2532-9E4B-048D-5529-997E1114AFFF}"/>
          </ac:spMkLst>
        </pc:spChg>
        <pc:spChg chg="mod">
          <ac:chgData name="松浦英宗" userId="9b03fd3a-662f-49ff-9af1-1b93cf7aab22" providerId="ADAL" clId="{56E9DFAE-DDAD-4FCA-8AED-56B2D15DB479}" dt="2026-02-24T02:23:56.058" v="22910" actId="571"/>
          <ac:spMkLst>
            <pc:docMk/>
            <pc:sldMk cId="991578585" sldId="6065"/>
            <ac:spMk id="45" creationId="{A3595FC7-AB8F-0F9C-DA0A-FE3223384E47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46" creationId="{11C1CC29-9915-9FDB-3589-230C5E999F24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48" creationId="{476C0A24-808B-D53D-A948-A9B6B7C5C6D1}"/>
          </ac:spMkLst>
        </pc:spChg>
        <pc:spChg chg="mod">
          <ac:chgData name="松浦英宗" userId="9b03fd3a-662f-49ff-9af1-1b93cf7aab22" providerId="ADAL" clId="{56E9DFAE-DDAD-4FCA-8AED-56B2D15DB479}" dt="2026-02-24T02:23:56.058" v="22910" actId="571"/>
          <ac:spMkLst>
            <pc:docMk/>
            <pc:sldMk cId="991578585" sldId="6065"/>
            <ac:spMk id="49" creationId="{83F241FF-D65C-12BA-38BC-7B4A10CB3180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50" creationId="{DEE7A1BB-A2DA-16DC-2119-73F3C7B3E02D}"/>
          </ac:spMkLst>
        </pc:spChg>
        <pc:grpChg chg="add 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8" creationId="{0A343C5E-94A4-26FF-3C1D-2A343EFC03CC}"/>
          </ac:grpSpMkLst>
        </pc:grpChg>
        <pc:grpChg chg="add 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9" creationId="{F9B14D31-9741-A2EF-5A72-5FF6BC30462C}"/>
          </ac:grpSpMkLst>
        </pc:grpChg>
        <pc:grpChg chg="add 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14" creationId="{074628C6-74ED-A66E-3C40-67F530F395FF}"/>
          </ac:grpSpMkLst>
        </pc:grpChg>
        <pc:grpChg chg="add mod">
          <ac:chgData name="松浦英宗" userId="9b03fd3a-662f-49ff-9af1-1b93cf7aab22" providerId="ADAL" clId="{56E9DFAE-DDAD-4FCA-8AED-56B2D15DB479}" dt="2026-02-24T02:23:52.624" v="22908" actId="164"/>
          <ac:grpSpMkLst>
            <pc:docMk/>
            <pc:sldMk cId="991578585" sldId="6065"/>
            <ac:grpSpMk id="19" creationId="{CA72DAA7-1D8F-E8F0-DB54-8E522B08943E}"/>
          </ac:grpSpMkLst>
        </pc:grpChg>
        <pc:grpChg chg="add mod">
          <ac:chgData name="松浦英宗" userId="9b03fd3a-662f-49ff-9af1-1b93cf7aab22" providerId="ADAL" clId="{56E9DFAE-DDAD-4FCA-8AED-56B2D15DB479}" dt="2026-02-24T02:23:58.818" v="22911" actId="465"/>
          <ac:grpSpMkLst>
            <pc:docMk/>
            <pc:sldMk cId="991578585" sldId="6065"/>
            <ac:grpSpMk id="20" creationId="{56423A8C-BE2F-4598-D475-A66874562227}"/>
          </ac:grpSpMkLst>
        </pc:grpChg>
        <pc:grpChg chg="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21" creationId="{8EAECFA2-AA86-3E92-81DB-C10933CC030B}"/>
          </ac:grpSpMkLst>
        </pc:grpChg>
        <pc:grpChg chg="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22" creationId="{4B8666B3-42B5-83E9-C991-B7EAF934A823}"/>
          </ac:grpSpMkLst>
        </pc:grpChg>
        <pc:grpChg chg="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23" creationId="{C50D6501-12B0-4F36-B49D-58F033C6A904}"/>
          </ac:grpSpMkLst>
        </pc:grpChg>
        <pc:grpChg chg="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37" creationId="{B5673E74-64F1-D456-B992-B289328CB67D}"/>
          </ac:grpSpMkLst>
        </pc:grpChg>
        <pc:grpChg chg="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38" creationId="{F9749267-3A42-0C85-E5F5-7AEEDDF76F34}"/>
          </ac:grpSpMkLst>
        </pc:grpChg>
        <pc:grpChg chg="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39" creationId="{3C2FD56E-C35F-5722-4710-D6C4D3F3167D}"/>
          </ac:grpSpMkLst>
        </pc:grpChg>
        <pc:grpChg chg="add mod">
          <ac:chgData name="松浦英宗" userId="9b03fd3a-662f-49ff-9af1-1b93cf7aab22" providerId="ADAL" clId="{56E9DFAE-DDAD-4FCA-8AED-56B2D15DB479}" dt="2026-02-24T02:25:43.169" v="22976" actId="12788"/>
          <ac:grpSpMkLst>
            <pc:docMk/>
            <pc:sldMk cId="991578585" sldId="6065"/>
            <ac:grpSpMk id="52" creationId="{F5F69B72-CB10-DD61-4FFF-194782A08777}"/>
          </ac:grpSpMkLst>
        </pc:grpChg>
        <pc:cxnChg chg="add mod">
          <ac:chgData name="松浦英宗" userId="9b03fd3a-662f-49ff-9af1-1b93cf7aab22" providerId="ADAL" clId="{56E9DFAE-DDAD-4FCA-8AED-56B2D15DB479}" dt="2026-02-24T02:23:35.255" v="22895" actId="164"/>
          <ac:cxnSpMkLst>
            <pc:docMk/>
            <pc:sldMk cId="991578585" sldId="6065"/>
            <ac:cxnSpMk id="6" creationId="{BA23E9A0-CC4C-E0E2-D0E2-7025EB6C85F6}"/>
          </ac:cxnSpMkLst>
        </pc:cxnChg>
        <pc:cxnChg chg="mod">
          <ac:chgData name="松浦英宗" userId="9b03fd3a-662f-49ff-9af1-1b93cf7aab22" providerId="ADAL" clId="{56E9DFAE-DDAD-4FCA-8AED-56B2D15DB479}" dt="2026-02-24T02:23:45.819" v="22905" actId="571"/>
          <ac:cxnSpMkLst>
            <pc:docMk/>
            <pc:sldMk cId="991578585" sldId="6065"/>
            <ac:cxnSpMk id="13" creationId="{E699F6B6-71DB-7EC1-898B-5187A3B3B52E}"/>
          </ac:cxnSpMkLst>
        </pc:cxnChg>
        <pc:cxnChg chg="mod">
          <ac:chgData name="松浦英宗" userId="9b03fd3a-662f-49ff-9af1-1b93cf7aab22" providerId="ADAL" clId="{56E9DFAE-DDAD-4FCA-8AED-56B2D15DB479}" dt="2026-02-24T02:23:49.235" v="22906" actId="571"/>
          <ac:cxnSpMkLst>
            <pc:docMk/>
            <pc:sldMk cId="991578585" sldId="6065"/>
            <ac:cxnSpMk id="18" creationId="{8F331F9E-287E-90D1-AF32-3117E010D5A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4T04:14:10.706" v="23379" actId="47"/>
        <pc:sldMkLst>
          <pc:docMk/>
          <pc:sldMk cId="474999754" sldId="6066"/>
        </pc:sldMkLst>
        <pc:spChg chg="add del mod">
          <ac:chgData name="松浦英宗" userId="9b03fd3a-662f-49ff-9af1-1b93cf7aab22" providerId="ADAL" clId="{56E9DFAE-DDAD-4FCA-8AED-56B2D15DB479}" dt="2026-02-24T02:51:31.643" v="23333" actId="207"/>
          <ac:spMkLst>
            <pc:docMk/>
            <pc:sldMk cId="474999754" sldId="6066"/>
            <ac:spMk id="2" creationId="{5397AFF8-B6DA-96BD-0439-95D451F723AA}"/>
          </ac:spMkLst>
        </pc:spChg>
        <pc:spChg chg="del">
          <ac:chgData name="松浦英宗" userId="9b03fd3a-662f-49ff-9af1-1b93cf7aab22" providerId="ADAL" clId="{56E9DFAE-DDAD-4FCA-8AED-56B2D15DB479}" dt="2026-02-24T02:45:04.189" v="23042" actId="478"/>
          <ac:spMkLst>
            <pc:docMk/>
            <pc:sldMk cId="474999754" sldId="6066"/>
            <ac:spMk id="3" creationId="{47716B2D-1BB5-E448-459C-81F7512DBAB1}"/>
          </ac:spMkLst>
        </pc:spChg>
        <pc:spChg chg="add 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4" creationId="{C6A8BB2B-D2A1-CAA2-FCE1-BF48B8B7B576}"/>
          </ac:spMkLst>
        </pc:spChg>
        <pc:spChg chg="add 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5" creationId="{58D0AE35-0DD7-2089-F212-507BB866C888}"/>
          </ac:spMkLst>
        </pc:spChg>
        <pc:spChg chg="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8" creationId="{15F01F12-830B-C88C-BAB0-54A4B1892D44}"/>
          </ac:spMkLst>
        </pc:spChg>
        <pc:spChg chg="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9" creationId="{8778B966-C039-6975-5FBE-372855E62E16}"/>
          </ac:spMkLst>
        </pc:spChg>
        <pc:spChg chg="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11" creationId="{6B965EDA-A31A-19DE-F7AB-AD94F4A34587}"/>
          </ac:spMkLst>
        </pc:spChg>
        <pc:spChg chg="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12" creationId="{EFBAC33E-00B9-BFA1-B855-94E7B56580EA}"/>
          </ac:spMkLst>
        </pc:spChg>
        <pc:spChg chg="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14" creationId="{70E9FDB1-D8A8-0C13-AEEB-E921419CB00B}"/>
          </ac:spMkLst>
        </pc:spChg>
        <pc:spChg chg="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15" creationId="{9DCC220C-C914-6C27-8806-5668E9DF1362}"/>
          </ac:spMkLst>
        </pc:spChg>
        <pc:spChg chg="add mod">
          <ac:chgData name="松浦英宗" userId="9b03fd3a-662f-49ff-9af1-1b93cf7aab22" providerId="ADAL" clId="{56E9DFAE-DDAD-4FCA-8AED-56B2D15DB479}" dt="2026-02-24T02:52:07.577" v="23355" actId="1035"/>
          <ac:spMkLst>
            <pc:docMk/>
            <pc:sldMk cId="474999754" sldId="6066"/>
            <ac:spMk id="18" creationId="{8D789F4A-68D8-4911-0875-81B541642BCA}"/>
          </ac:spMkLst>
        </pc:spChg>
        <pc:spChg chg="add mod">
          <ac:chgData name="松浦英宗" userId="9b03fd3a-662f-49ff-9af1-1b93cf7aab22" providerId="ADAL" clId="{56E9DFAE-DDAD-4FCA-8AED-56B2D15DB479}" dt="2026-02-24T02:51:59.893" v="23347" actId="207"/>
          <ac:spMkLst>
            <pc:docMk/>
            <pc:sldMk cId="474999754" sldId="6066"/>
            <ac:spMk id="21" creationId="{DC9EAB6E-A72F-428C-1E5C-98DAD647212A}"/>
          </ac:spMkLst>
        </pc:spChg>
        <pc:grpChg chg="add del mod topLvl">
          <ac:chgData name="松浦英宗" userId="9b03fd3a-662f-49ff-9af1-1b93cf7aab22" providerId="ADAL" clId="{56E9DFAE-DDAD-4FCA-8AED-56B2D15DB479}" dt="2026-02-24T02:47:44.576" v="23205" actId="164"/>
          <ac:grpSpMkLst>
            <pc:docMk/>
            <pc:sldMk cId="474999754" sldId="6066"/>
            <ac:grpSpMk id="6" creationId="{889E4E68-4AD4-CB61-9125-5E33212AE9D6}"/>
          </ac:grpSpMkLst>
        </pc:grpChg>
        <pc:grpChg chg="add del mod">
          <ac:chgData name="松浦英宗" userId="9b03fd3a-662f-49ff-9af1-1b93cf7aab22" providerId="ADAL" clId="{56E9DFAE-DDAD-4FCA-8AED-56B2D15DB479}" dt="2026-02-24T02:47:44.576" v="23205" actId="164"/>
          <ac:grpSpMkLst>
            <pc:docMk/>
            <pc:sldMk cId="474999754" sldId="6066"/>
            <ac:grpSpMk id="7" creationId="{878CF667-34E1-C473-71B5-2BFA9CEDDC76}"/>
          </ac:grpSpMkLst>
        </pc:grpChg>
        <pc:grpChg chg="add del mod">
          <ac:chgData name="松浦英宗" userId="9b03fd3a-662f-49ff-9af1-1b93cf7aab22" providerId="ADAL" clId="{56E9DFAE-DDAD-4FCA-8AED-56B2D15DB479}" dt="2026-02-24T02:47:44.576" v="23205" actId="164"/>
          <ac:grpSpMkLst>
            <pc:docMk/>
            <pc:sldMk cId="474999754" sldId="6066"/>
            <ac:grpSpMk id="10" creationId="{1522F95A-5C09-F435-A075-33AFDC5B8F95}"/>
          </ac:grpSpMkLst>
        </pc:grpChg>
        <pc:grpChg chg="add del mod">
          <ac:chgData name="松浦英宗" userId="9b03fd3a-662f-49ff-9af1-1b93cf7aab22" providerId="ADAL" clId="{56E9DFAE-DDAD-4FCA-8AED-56B2D15DB479}" dt="2026-02-24T02:47:44.576" v="23205" actId="164"/>
          <ac:grpSpMkLst>
            <pc:docMk/>
            <pc:sldMk cId="474999754" sldId="6066"/>
            <ac:grpSpMk id="13" creationId="{3D6C7B71-48B4-8C29-8099-A77F4D7770D8}"/>
          </ac:grpSpMkLst>
        </pc:grpChg>
        <pc:grpChg chg="add del mod">
          <ac:chgData name="松浦英宗" userId="9b03fd3a-662f-49ff-9af1-1b93cf7aab22" providerId="ADAL" clId="{56E9DFAE-DDAD-4FCA-8AED-56B2D15DB479}" dt="2026-02-24T02:46:26.836" v="23134" actId="165"/>
          <ac:grpSpMkLst>
            <pc:docMk/>
            <pc:sldMk cId="474999754" sldId="6066"/>
            <ac:grpSpMk id="16" creationId="{BA47A98D-CFBE-4EFB-3A05-173783154198}"/>
          </ac:grpSpMkLst>
        </pc:grpChg>
        <pc:grpChg chg="add mod">
          <ac:chgData name="松浦英宗" userId="9b03fd3a-662f-49ff-9af1-1b93cf7aab22" providerId="ADAL" clId="{56E9DFAE-DDAD-4FCA-8AED-56B2D15DB479}" dt="2026-02-24T02:52:12.549" v="23362" actId="1036"/>
          <ac:grpSpMkLst>
            <pc:docMk/>
            <pc:sldMk cId="474999754" sldId="6066"/>
            <ac:grpSpMk id="17" creationId="{4AF783A5-CB14-DFA0-F491-E36E0DD2A527}"/>
          </ac:grpSpMkLst>
        </pc:grpChg>
        <pc:grpChg chg="add mod ord">
          <ac:chgData name="松浦英宗" userId="9b03fd3a-662f-49ff-9af1-1b93cf7aab22" providerId="ADAL" clId="{56E9DFAE-DDAD-4FCA-8AED-56B2D15DB479}" dt="2026-02-24T02:51:48.545" v="23339" actId="167"/>
          <ac:grpSpMkLst>
            <pc:docMk/>
            <pc:sldMk cId="474999754" sldId="6066"/>
            <ac:grpSpMk id="22" creationId="{488E307E-9997-C1E6-5F8D-B504B909D8ED}"/>
          </ac:grpSpMkLst>
        </pc:grpChg>
        <pc:picChg chg="add mod ord modCrop">
          <ac:chgData name="松浦英宗" userId="9b03fd3a-662f-49ff-9af1-1b93cf7aab22" providerId="ADAL" clId="{56E9DFAE-DDAD-4FCA-8AED-56B2D15DB479}" dt="2026-02-24T02:51:46.960" v="23338" actId="164"/>
          <ac:picMkLst>
            <pc:docMk/>
            <pc:sldMk cId="474999754" sldId="6066"/>
            <ac:picMk id="20" creationId="{6FB6DFC1-17AC-FA39-B08A-5595EDB7FBB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4B702D-778F-73A8-0896-C964F1FBDB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7B6C210-1B01-A74C-FBC9-977F86A5360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pattFill prst="smGrid">
            <a:fgClr>
              <a:schemeClr val="bg1">
                <a:lumMod val="9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F173E9D-78D8-AEFB-0E59-FD201F627148}"/>
              </a:ext>
            </a:extLst>
          </p:cNvPr>
          <p:cNvSpPr/>
          <p:nvPr/>
        </p:nvSpPr>
        <p:spPr>
          <a:xfrm>
            <a:off x="479901" y="730744"/>
            <a:ext cx="11232198" cy="13240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lang="ja-JP" altLang="en-US" sz="3200" b="1" spc="600" dirty="0">
                <a:solidFill>
                  <a:schemeClr val="tx1"/>
                </a:solidFill>
                <a:latin typeface="+mn-ea"/>
              </a:rPr>
              <a:t>わたしたち</a:t>
            </a:r>
            <a:r>
              <a:rPr kumimoji="1" lang="en-US" altLang="ja-JP" sz="3200" b="1" spc="600" dirty="0">
                <a:solidFill>
                  <a:schemeClr val="accent3">
                    <a:lumMod val="60000"/>
                    <a:lumOff val="40000"/>
                  </a:schemeClr>
                </a:solidFill>
                <a:latin typeface="+mn-ea"/>
              </a:rPr>
              <a:t>DX</a:t>
            </a:r>
            <a:r>
              <a:rPr kumimoji="1" lang="ja-JP" altLang="en-US" sz="3200" b="1" spc="600" dirty="0">
                <a:solidFill>
                  <a:schemeClr val="accent3">
                    <a:lumMod val="60000"/>
                    <a:lumOff val="40000"/>
                  </a:schemeClr>
                </a:solidFill>
                <a:latin typeface="+mn-ea"/>
              </a:rPr>
              <a:t>推進部</a:t>
            </a:r>
            <a:r>
              <a:rPr kumimoji="1" lang="ja-JP" altLang="en-US" sz="3200" b="1" spc="600" dirty="0">
                <a:solidFill>
                  <a:schemeClr val="tx1"/>
                </a:solidFill>
                <a:latin typeface="+mn-ea"/>
              </a:rPr>
              <a:t>は、</a:t>
            </a:r>
            <a:endParaRPr kumimoji="1" lang="en-US" altLang="ja-JP" sz="3200" b="1" spc="600" dirty="0">
              <a:solidFill>
                <a:schemeClr val="tx1"/>
              </a:solidFill>
              <a:latin typeface="+mn-ea"/>
            </a:endParaRPr>
          </a:p>
          <a:p>
            <a:pPr>
              <a:spcBef>
                <a:spcPts val="1200"/>
              </a:spcBef>
            </a:pPr>
            <a:r>
              <a:rPr kumimoji="1" lang="ja-JP" altLang="en-US" sz="3200" b="1" spc="600" dirty="0">
                <a:solidFill>
                  <a:schemeClr val="tx1"/>
                </a:solidFill>
                <a:latin typeface="+mn-ea"/>
              </a:rPr>
              <a:t>デジタル技術で</a:t>
            </a:r>
            <a:r>
              <a:rPr kumimoji="1" lang="ja-JP" altLang="en-US" sz="3200" b="1" spc="600" dirty="0">
                <a:solidFill>
                  <a:schemeClr val="accent3">
                    <a:lumMod val="60000"/>
                    <a:lumOff val="40000"/>
                  </a:schemeClr>
                </a:solidFill>
                <a:latin typeface="+mn-ea"/>
              </a:rPr>
              <a:t>業務変革を実行</a:t>
            </a:r>
            <a:r>
              <a:rPr kumimoji="1" lang="ja-JP" altLang="en-US" sz="3200" b="1" spc="600" dirty="0">
                <a:solidFill>
                  <a:schemeClr val="tx1"/>
                </a:solidFill>
                <a:latin typeface="+mn-ea"/>
              </a:rPr>
              <a:t>する専門部門です。</a:t>
            </a: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A6920D99-326B-6988-B7A0-EA02576B829B}"/>
              </a:ext>
            </a:extLst>
          </p:cNvPr>
          <p:cNvGrpSpPr/>
          <p:nvPr/>
        </p:nvGrpSpPr>
        <p:grpSpPr>
          <a:xfrm>
            <a:off x="685466" y="2783879"/>
            <a:ext cx="10821069" cy="3453855"/>
            <a:chOff x="590269" y="2783879"/>
            <a:chExt cx="10821069" cy="3453855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BCEF3ABE-0055-0ECE-1B71-35A0A0F515A7}"/>
                </a:ext>
              </a:extLst>
            </p:cNvPr>
            <p:cNvGrpSpPr/>
            <p:nvPr/>
          </p:nvGrpSpPr>
          <p:grpSpPr>
            <a:xfrm>
              <a:off x="590269" y="2783879"/>
              <a:ext cx="5115400" cy="3453855"/>
              <a:chOff x="701281" y="1812289"/>
              <a:chExt cx="4650364" cy="3799240"/>
            </a:xfrm>
          </p:grpSpPr>
          <p:sp>
            <p:nvSpPr>
              <p:cNvPr id="6" name="正方形/長方形 5">
                <a:extLst>
                  <a:ext uri="{FF2B5EF4-FFF2-40B4-BE49-F238E27FC236}">
                    <a16:creationId xmlns:a16="http://schemas.microsoft.com/office/drawing/2014/main" id="{1A98010E-1F4B-9107-F4E9-8D12DCECE489}"/>
                  </a:ext>
                </a:extLst>
              </p:cNvPr>
              <p:cNvSpPr/>
              <p:nvPr/>
            </p:nvSpPr>
            <p:spPr>
              <a:xfrm>
                <a:off x="701281" y="1812289"/>
                <a:ext cx="4650364" cy="37992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600"/>
                  </a:spcBef>
                </a:pPr>
                <a:endParaRPr kumimoji="1" lang="ja-JP" altLang="en-US" sz="20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FC139BD4-9E81-0395-49C7-B9C393986E3B}"/>
                  </a:ext>
                </a:extLst>
              </p:cNvPr>
              <p:cNvSpPr/>
              <p:nvPr/>
            </p:nvSpPr>
            <p:spPr>
              <a:xfrm>
                <a:off x="912661" y="2177458"/>
                <a:ext cx="4227603" cy="51339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kumimoji="1" lang="ja-JP" altLang="en-US" sz="3200" b="1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  <a:latin typeface="+mn-ea"/>
                  </a:rPr>
                  <a:t>業務自動化推進</a:t>
                </a:r>
              </a:p>
            </p:txBody>
          </p:sp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D56D0A6E-0DC0-1776-9104-75468531969D}"/>
                  </a:ext>
                </a:extLst>
              </p:cNvPr>
              <p:cNvSpPr/>
              <p:nvPr/>
            </p:nvSpPr>
            <p:spPr>
              <a:xfrm>
                <a:off x="912661" y="3092600"/>
                <a:ext cx="4227603" cy="212718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 marL="285750" indent="-285750">
                  <a:lnSpc>
                    <a:spcPct val="130000"/>
                  </a:lnSpc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既存業務の可視化と課題抽出を行い、</a:t>
                </a:r>
                <a:r>
                  <a:rPr kumimoji="1" lang="en-US" altLang="ja-JP" sz="1400" dirty="0">
                    <a:solidFill>
                      <a:schemeClr val="tx1"/>
                    </a:solidFill>
                    <a:latin typeface="+mn-ea"/>
                  </a:rPr>
                  <a:t>RPA</a:t>
                </a: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やクラウドサービスを活用して業務プロセスを再設計します。</a:t>
                </a:r>
                <a:endParaRPr kumimoji="1" lang="en-US" altLang="ja-JP" sz="1400" dirty="0">
                  <a:solidFill>
                    <a:schemeClr val="tx1"/>
                  </a:solidFill>
                  <a:latin typeface="+mn-ea"/>
                </a:endParaRPr>
              </a:p>
              <a:p>
                <a:pPr marL="285750" indent="-285750">
                  <a:lnSpc>
                    <a:spcPct val="130000"/>
                  </a:lnSpc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単なるツール導入にとどまらず、現場への定着支援や効果測定までを一貫して行い、生産性向上と人的リソースの最適化を実現します。</a:t>
                </a:r>
              </a:p>
            </p:txBody>
          </p:sp>
        </p:grpSp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9273CA5A-8D23-973D-2D76-4F63574249F4}"/>
                </a:ext>
              </a:extLst>
            </p:cNvPr>
            <p:cNvGrpSpPr/>
            <p:nvPr/>
          </p:nvGrpSpPr>
          <p:grpSpPr>
            <a:xfrm>
              <a:off x="6295938" y="2783879"/>
              <a:ext cx="5115400" cy="3453855"/>
              <a:chOff x="701281" y="1812289"/>
              <a:chExt cx="4650364" cy="3799240"/>
            </a:xfrm>
          </p:grpSpPr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C2DB2564-0177-61F4-5978-C3C0F6FE15F8}"/>
                  </a:ext>
                </a:extLst>
              </p:cNvPr>
              <p:cNvSpPr/>
              <p:nvPr/>
            </p:nvSpPr>
            <p:spPr>
              <a:xfrm>
                <a:off x="701281" y="1812289"/>
                <a:ext cx="4650364" cy="37992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600"/>
                  </a:spcBef>
                </a:pPr>
                <a:endParaRPr kumimoji="1" lang="ja-JP" altLang="en-US" sz="20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F52A385A-CF93-DB3D-874C-5195F17967F6}"/>
                  </a:ext>
                </a:extLst>
              </p:cNvPr>
              <p:cNvSpPr/>
              <p:nvPr/>
            </p:nvSpPr>
            <p:spPr>
              <a:xfrm>
                <a:off x="912661" y="2177458"/>
                <a:ext cx="4227603" cy="51339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kumimoji="1" lang="ja-JP" altLang="en-US" sz="3200" b="1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  <a:latin typeface="+mn-ea"/>
                  </a:rPr>
                  <a:t>データ活用基盤</a:t>
                </a:r>
              </a:p>
            </p:txBody>
          </p:sp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94F4ACAF-0BD1-A20F-6B7D-3AC1421B6C56}"/>
                  </a:ext>
                </a:extLst>
              </p:cNvPr>
              <p:cNvSpPr/>
              <p:nvPr/>
            </p:nvSpPr>
            <p:spPr>
              <a:xfrm>
                <a:off x="912661" y="3092600"/>
                <a:ext cx="4227603" cy="212718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 marL="285750" indent="-285750">
                  <a:lnSpc>
                    <a:spcPct val="130000"/>
                  </a:lnSpc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部門ごとに分散しているデータを統合し、経営や現場の意思決定に活用できる基盤を構築します。</a:t>
                </a:r>
                <a:endParaRPr kumimoji="1" lang="en-US" altLang="ja-JP" sz="1400" dirty="0">
                  <a:solidFill>
                    <a:schemeClr val="tx1"/>
                  </a:solidFill>
                  <a:latin typeface="+mn-ea"/>
                </a:endParaRPr>
              </a:p>
              <a:p>
                <a:pPr marL="285750" indent="-285750">
                  <a:lnSpc>
                    <a:spcPct val="130000"/>
                  </a:lnSpc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ダッシュボード設計や分析モデルの導入を通じて、リアルタイムで状況を把握できる環境を整備し、迅速で根拠ある判断を支援します。</a:t>
                </a:r>
              </a:p>
            </p:txBody>
          </p:sp>
        </p:grpSp>
      </p:grp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2F6FFCE-5597-7783-5914-1987B57C5091}"/>
              </a:ext>
            </a:extLst>
          </p:cNvPr>
          <p:cNvSpPr/>
          <p:nvPr/>
        </p:nvSpPr>
        <p:spPr>
          <a:xfrm>
            <a:off x="2970769" y="813809"/>
            <a:ext cx="2140246" cy="46672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600"/>
              </a:spcBef>
            </a:pPr>
            <a:r>
              <a:rPr kumimoji="1" lang="en-US" altLang="ja-JP" sz="2800" b="1" dirty="0">
                <a:solidFill>
                  <a:schemeClr val="bg1"/>
                </a:solidFill>
                <a:latin typeface="+mn-ea"/>
              </a:rPr>
              <a:t>DX</a:t>
            </a:r>
            <a:r>
              <a:rPr kumimoji="1" lang="ja-JP" altLang="en-US" sz="2800" b="1" dirty="0">
                <a:solidFill>
                  <a:schemeClr val="bg1"/>
                </a:solidFill>
                <a:latin typeface="+mn-ea"/>
              </a:rPr>
              <a:t>推進部</a:t>
            </a:r>
            <a:endParaRPr kumimoji="1" lang="en-US" altLang="ja-JP" sz="28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CB34CC47-36E1-1BCA-34A9-86EB4B12D078}"/>
              </a:ext>
            </a:extLst>
          </p:cNvPr>
          <p:cNvSpPr/>
          <p:nvPr/>
        </p:nvSpPr>
        <p:spPr>
          <a:xfrm>
            <a:off x="3946129" y="1450895"/>
            <a:ext cx="3311320" cy="46672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600"/>
              </a:spcBef>
            </a:pPr>
            <a:r>
              <a:rPr kumimoji="1" lang="ja-JP" altLang="en-US" sz="2800" b="1" dirty="0">
                <a:solidFill>
                  <a:schemeClr val="bg1"/>
                </a:solidFill>
                <a:latin typeface="+mn-ea"/>
              </a:rPr>
              <a:t>業務変革を実行</a:t>
            </a:r>
            <a:endParaRPr kumimoji="1" lang="en-US" altLang="ja-JP" sz="2800" b="1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348181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2072</TotalTime>
  <Words>225</Words>
  <Application>Microsoft Office PowerPoint</Application>
  <PresentationFormat>ワイド画面</PresentationFormat>
  <Paragraphs>21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2026-02-24T04:14:12Z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